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4" name="Shape 47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/>
          <p:nvPr>
            <p:ph type="pic" sz="half" idx="21"/>
          </p:nvPr>
        </p:nvSpPr>
        <p:spPr>
          <a:xfrm>
            <a:off x="2584150" y="1257300"/>
            <a:ext cx="6787758" cy="42164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0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icture Placeholder 8"/>
          <p:cNvSpPr/>
          <p:nvPr>
            <p:ph type="pic" sz="quarter" idx="21"/>
          </p:nvPr>
        </p:nvSpPr>
        <p:spPr>
          <a:xfrm>
            <a:off x="791086" y="1366616"/>
            <a:ext cx="3993702" cy="399746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1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icture Placeholder 8"/>
          <p:cNvSpPr/>
          <p:nvPr>
            <p:ph type="pic" sz="quarter" idx="21"/>
          </p:nvPr>
        </p:nvSpPr>
        <p:spPr>
          <a:xfrm>
            <a:off x="1090637" y="2095886"/>
            <a:ext cx="4648316" cy="309887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2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icture Placeholder 4"/>
          <p:cNvSpPr/>
          <p:nvPr>
            <p:ph type="pic" idx="21"/>
          </p:nvPr>
        </p:nvSpPr>
        <p:spPr>
          <a:xfrm>
            <a:off x="705372" y="396825"/>
            <a:ext cx="6089132" cy="6089128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4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icture Placeholder 4"/>
          <p:cNvSpPr/>
          <p:nvPr>
            <p:ph type="pic" sz="quarter" idx="21"/>
          </p:nvPr>
        </p:nvSpPr>
        <p:spPr>
          <a:xfrm>
            <a:off x="997473" y="3688202"/>
            <a:ext cx="2799827" cy="2799827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17" name="Picture Placeholder 4"/>
          <p:cNvSpPr/>
          <p:nvPr>
            <p:ph type="pic" sz="quarter" idx="22"/>
          </p:nvPr>
        </p:nvSpPr>
        <p:spPr>
          <a:xfrm>
            <a:off x="997473" y="342588"/>
            <a:ext cx="2799827" cy="2799827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5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cture Placeholder 8"/>
          <p:cNvSpPr/>
          <p:nvPr>
            <p:ph type="pic" sz="quarter" idx="21"/>
          </p:nvPr>
        </p:nvSpPr>
        <p:spPr>
          <a:xfrm>
            <a:off x="3511239" y="660400"/>
            <a:ext cx="3952166" cy="267641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6" name="Picture Placeholder 8"/>
          <p:cNvSpPr/>
          <p:nvPr>
            <p:ph type="pic" sz="quarter" idx="22"/>
          </p:nvPr>
        </p:nvSpPr>
        <p:spPr>
          <a:xfrm>
            <a:off x="7608796" y="660400"/>
            <a:ext cx="3952160" cy="267641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7" name="Picture Placeholder 8"/>
          <p:cNvSpPr/>
          <p:nvPr>
            <p:ph type="pic" sz="half" idx="23"/>
          </p:nvPr>
        </p:nvSpPr>
        <p:spPr>
          <a:xfrm>
            <a:off x="3511239" y="3470388"/>
            <a:ext cx="8049719" cy="2676417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6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icture Placeholder 8"/>
          <p:cNvSpPr/>
          <p:nvPr>
            <p:ph type="pic" idx="21"/>
          </p:nvPr>
        </p:nvSpPr>
        <p:spPr>
          <a:xfrm>
            <a:off x="4736891" y="1"/>
            <a:ext cx="7450113" cy="68580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7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icture Placeholder 8"/>
          <p:cNvSpPr/>
          <p:nvPr>
            <p:ph type="pic" idx="21"/>
          </p:nvPr>
        </p:nvSpPr>
        <p:spPr>
          <a:xfrm>
            <a:off x="710582" y="457028"/>
            <a:ext cx="6457137" cy="5943945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8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icture Placeholder 8"/>
          <p:cNvSpPr/>
          <p:nvPr>
            <p:ph type="pic" sz="quarter" idx="21"/>
          </p:nvPr>
        </p:nvSpPr>
        <p:spPr>
          <a:xfrm>
            <a:off x="700789" y="1933940"/>
            <a:ext cx="2353456" cy="389744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52" name="Picture Placeholder 8"/>
          <p:cNvSpPr/>
          <p:nvPr>
            <p:ph type="pic" sz="quarter" idx="22"/>
          </p:nvPr>
        </p:nvSpPr>
        <p:spPr>
          <a:xfrm>
            <a:off x="6412041" y="1933940"/>
            <a:ext cx="2353462" cy="389744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9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icture Placeholder 4"/>
          <p:cNvSpPr/>
          <p:nvPr>
            <p:ph type="pic" sz="half" idx="21"/>
          </p:nvPr>
        </p:nvSpPr>
        <p:spPr>
          <a:xfrm>
            <a:off x="1274163" y="132764"/>
            <a:ext cx="3762534" cy="659247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8"/>
          <p:cNvSpPr/>
          <p:nvPr>
            <p:ph type="pic" sz="half" idx="21"/>
          </p:nvPr>
        </p:nvSpPr>
        <p:spPr>
          <a:xfrm>
            <a:off x="2435025" y="1231900"/>
            <a:ext cx="6787758" cy="42164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0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icture Placeholder 6"/>
          <p:cNvSpPr/>
          <p:nvPr>
            <p:ph type="pic" sz="half" idx="21"/>
          </p:nvPr>
        </p:nvSpPr>
        <p:spPr>
          <a:xfrm>
            <a:off x="2623080" y="1294105"/>
            <a:ext cx="4269793" cy="4269788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69" name="Picture Placeholder 9"/>
          <p:cNvSpPr/>
          <p:nvPr>
            <p:ph type="pic" sz="half" idx="22"/>
          </p:nvPr>
        </p:nvSpPr>
        <p:spPr>
          <a:xfrm>
            <a:off x="-602505" y="-1869485"/>
            <a:ext cx="5093145" cy="509314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0" name="Picture Placeholder 10"/>
          <p:cNvSpPr/>
          <p:nvPr>
            <p:ph type="pic" sz="half" idx="23"/>
          </p:nvPr>
        </p:nvSpPr>
        <p:spPr>
          <a:xfrm>
            <a:off x="-608311" y="3634349"/>
            <a:ext cx="5098947" cy="5098947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1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icture Placeholder 8"/>
          <p:cNvSpPr/>
          <p:nvPr>
            <p:ph type="pic" sz="quarter" idx="21"/>
          </p:nvPr>
        </p:nvSpPr>
        <p:spPr>
          <a:xfrm>
            <a:off x="359762" y="251086"/>
            <a:ext cx="3147935" cy="3147935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79" name="Picture Placeholder 8"/>
          <p:cNvSpPr/>
          <p:nvPr>
            <p:ph type="pic" sz="quarter" idx="22"/>
          </p:nvPr>
        </p:nvSpPr>
        <p:spPr>
          <a:xfrm>
            <a:off x="3507694" y="3399020"/>
            <a:ext cx="3147936" cy="3147937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80" name="Picture Placeholder 8"/>
          <p:cNvSpPr/>
          <p:nvPr>
            <p:ph type="pic" sz="quarter" idx="23"/>
          </p:nvPr>
        </p:nvSpPr>
        <p:spPr>
          <a:xfrm>
            <a:off x="6910461" y="3399020"/>
            <a:ext cx="4921773" cy="3147937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2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icture Placeholder 8"/>
          <p:cNvSpPr/>
          <p:nvPr>
            <p:ph type="pic" sz="half" idx="21"/>
          </p:nvPr>
        </p:nvSpPr>
        <p:spPr>
          <a:xfrm>
            <a:off x="1244184" y="0"/>
            <a:ext cx="3912433" cy="556135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icture Placeholder 8"/>
          <p:cNvSpPr/>
          <p:nvPr>
            <p:ph type="pic" sz="half" idx="21"/>
          </p:nvPr>
        </p:nvSpPr>
        <p:spPr>
          <a:xfrm>
            <a:off x="949334" y="1290583"/>
            <a:ext cx="4276834" cy="427683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4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icture Placeholder 8"/>
          <p:cNvSpPr/>
          <p:nvPr>
            <p:ph type="pic" sz="quarter" idx="21"/>
          </p:nvPr>
        </p:nvSpPr>
        <p:spPr>
          <a:xfrm>
            <a:off x="5703756" y="384539"/>
            <a:ext cx="2863127" cy="286312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05" name="Picture Placeholder 8"/>
          <p:cNvSpPr/>
          <p:nvPr>
            <p:ph type="pic" sz="quarter" idx="22"/>
          </p:nvPr>
        </p:nvSpPr>
        <p:spPr>
          <a:xfrm>
            <a:off x="8911652" y="384539"/>
            <a:ext cx="2863127" cy="286312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06" name="Picture Placeholder 8"/>
          <p:cNvSpPr/>
          <p:nvPr>
            <p:ph type="pic" sz="quarter" idx="23"/>
          </p:nvPr>
        </p:nvSpPr>
        <p:spPr>
          <a:xfrm>
            <a:off x="5703756" y="3613879"/>
            <a:ext cx="2863127" cy="286312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07" name="Picture Placeholder 8"/>
          <p:cNvSpPr/>
          <p:nvPr>
            <p:ph type="pic" sz="quarter" idx="24"/>
          </p:nvPr>
        </p:nvSpPr>
        <p:spPr>
          <a:xfrm>
            <a:off x="8911652" y="3613879"/>
            <a:ext cx="2863127" cy="286312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5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icture Placeholder 8"/>
          <p:cNvSpPr/>
          <p:nvPr>
            <p:ph type="pic" sz="quarter" idx="21"/>
          </p:nvPr>
        </p:nvSpPr>
        <p:spPr>
          <a:xfrm>
            <a:off x="8166100" y="3488752"/>
            <a:ext cx="3683000" cy="301495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16" name="Picture Placeholder 8"/>
          <p:cNvSpPr/>
          <p:nvPr>
            <p:ph type="pic" sz="quarter" idx="22"/>
          </p:nvPr>
        </p:nvSpPr>
        <p:spPr>
          <a:xfrm>
            <a:off x="5930900" y="250251"/>
            <a:ext cx="3683000" cy="301495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6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icture Placeholder 8"/>
          <p:cNvSpPr/>
          <p:nvPr>
            <p:ph type="pic" sz="quarter" idx="21"/>
          </p:nvPr>
        </p:nvSpPr>
        <p:spPr>
          <a:xfrm>
            <a:off x="402955" y="371959"/>
            <a:ext cx="4014064" cy="3301139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25" name="Picture Placeholder 8"/>
          <p:cNvSpPr/>
          <p:nvPr>
            <p:ph type="pic" sz="half" idx="22"/>
          </p:nvPr>
        </p:nvSpPr>
        <p:spPr>
          <a:xfrm>
            <a:off x="4633993" y="3146156"/>
            <a:ext cx="7155051" cy="330114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7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icture Placeholder 8"/>
          <p:cNvSpPr/>
          <p:nvPr>
            <p:ph type="pic" sz="half" idx="21"/>
          </p:nvPr>
        </p:nvSpPr>
        <p:spPr>
          <a:xfrm>
            <a:off x="5126635" y="3593891"/>
            <a:ext cx="6670624" cy="292683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8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icture Placeholder 8"/>
          <p:cNvSpPr/>
          <p:nvPr>
            <p:ph type="pic" sz="quarter" idx="21"/>
          </p:nvPr>
        </p:nvSpPr>
        <p:spPr>
          <a:xfrm>
            <a:off x="8152148" y="1409073"/>
            <a:ext cx="4039852" cy="403985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9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icture Placeholder 8"/>
          <p:cNvSpPr/>
          <p:nvPr>
            <p:ph type="pic" idx="21"/>
          </p:nvPr>
        </p:nvSpPr>
        <p:spPr>
          <a:xfrm>
            <a:off x="1284156" y="2368443"/>
            <a:ext cx="9623688" cy="4489557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/>
          <p:cNvSpPr/>
          <p:nvPr>
            <p:ph type="pic" sz="quarter" idx="21"/>
          </p:nvPr>
        </p:nvSpPr>
        <p:spPr>
          <a:xfrm>
            <a:off x="645825" y="685801"/>
            <a:ext cx="3951576" cy="25654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0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icture Placeholder 8"/>
          <p:cNvSpPr/>
          <p:nvPr>
            <p:ph type="pic" sz="quarter" idx="21"/>
          </p:nvPr>
        </p:nvSpPr>
        <p:spPr>
          <a:xfrm>
            <a:off x="0" y="1892505"/>
            <a:ext cx="3072983" cy="3072989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58" name="Picture Placeholder 8"/>
          <p:cNvSpPr/>
          <p:nvPr>
            <p:ph type="pic" sz="quarter" idx="22"/>
          </p:nvPr>
        </p:nvSpPr>
        <p:spPr>
          <a:xfrm>
            <a:off x="9119017" y="1892505"/>
            <a:ext cx="3072983" cy="3072989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1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icture Placeholder 8"/>
          <p:cNvSpPr/>
          <p:nvPr>
            <p:ph type="pic" sz="quarter" idx="21"/>
          </p:nvPr>
        </p:nvSpPr>
        <p:spPr>
          <a:xfrm>
            <a:off x="1094283" y="2083629"/>
            <a:ext cx="2533339" cy="453078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67" name="Picture Placeholder 8"/>
          <p:cNvSpPr/>
          <p:nvPr>
            <p:ph type="pic" sz="quarter" idx="22"/>
          </p:nvPr>
        </p:nvSpPr>
        <p:spPr>
          <a:xfrm>
            <a:off x="6640641" y="254831"/>
            <a:ext cx="2533344" cy="4530779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2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icture Placeholder 8"/>
          <p:cNvSpPr/>
          <p:nvPr>
            <p:ph type="pic" sz="half" idx="21"/>
          </p:nvPr>
        </p:nvSpPr>
        <p:spPr>
          <a:xfrm>
            <a:off x="1284156" y="2304737"/>
            <a:ext cx="9623685" cy="2248525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icture Placeholder 8"/>
          <p:cNvSpPr/>
          <p:nvPr>
            <p:ph type="pic" idx="21"/>
          </p:nvPr>
        </p:nvSpPr>
        <p:spPr>
          <a:xfrm>
            <a:off x="269821" y="311046"/>
            <a:ext cx="6235911" cy="6235909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4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icture Placeholder 8"/>
          <p:cNvSpPr/>
          <p:nvPr>
            <p:ph type="pic" idx="21"/>
          </p:nvPr>
        </p:nvSpPr>
        <p:spPr>
          <a:xfrm>
            <a:off x="6096001" y="-3"/>
            <a:ext cx="6096006" cy="685800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5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icture Placeholder 8"/>
          <p:cNvSpPr/>
          <p:nvPr>
            <p:ph type="pic" sz="half" idx="21"/>
          </p:nvPr>
        </p:nvSpPr>
        <p:spPr>
          <a:xfrm>
            <a:off x="509665" y="438460"/>
            <a:ext cx="3597641" cy="5981078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00" name="Picture Placeholder 8"/>
          <p:cNvSpPr/>
          <p:nvPr>
            <p:ph type="pic" sz="quarter" idx="22"/>
          </p:nvPr>
        </p:nvSpPr>
        <p:spPr>
          <a:xfrm>
            <a:off x="4362138" y="3800006"/>
            <a:ext cx="3087973" cy="261953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01" name="Picture Placeholder 8"/>
          <p:cNvSpPr/>
          <p:nvPr>
            <p:ph type="pic" sz="quarter" idx="23"/>
          </p:nvPr>
        </p:nvSpPr>
        <p:spPr>
          <a:xfrm>
            <a:off x="7704942" y="3800006"/>
            <a:ext cx="3977393" cy="261953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6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icture Placeholder 8"/>
          <p:cNvSpPr/>
          <p:nvPr>
            <p:ph type="pic" idx="21"/>
          </p:nvPr>
        </p:nvSpPr>
        <p:spPr>
          <a:xfrm>
            <a:off x="1886717" y="1"/>
            <a:ext cx="6972469" cy="578620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7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icture Placeholder 8"/>
          <p:cNvSpPr/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18" name="Picture Placeholder 8"/>
          <p:cNvSpPr/>
          <p:nvPr>
            <p:ph type="pic" sz="quarter" idx="22"/>
          </p:nvPr>
        </p:nvSpPr>
        <p:spPr>
          <a:xfrm>
            <a:off x="1409076" y="1532742"/>
            <a:ext cx="2128604" cy="379251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19" name="Picture Placeholder 8"/>
          <p:cNvSpPr/>
          <p:nvPr>
            <p:ph type="pic" sz="quarter" idx="23"/>
          </p:nvPr>
        </p:nvSpPr>
        <p:spPr>
          <a:xfrm>
            <a:off x="3792511" y="1532742"/>
            <a:ext cx="2128609" cy="379251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8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icture Placeholder 8"/>
          <p:cNvSpPr/>
          <p:nvPr>
            <p:ph type="pic" sz="half" idx="21"/>
          </p:nvPr>
        </p:nvSpPr>
        <p:spPr>
          <a:xfrm>
            <a:off x="374755" y="378501"/>
            <a:ext cx="4646951" cy="6100997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9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2"/>
          <p:cNvSpPr/>
          <p:nvPr/>
        </p:nvSpPr>
        <p:spPr>
          <a:xfrm>
            <a:off x="4137283" y="0"/>
            <a:ext cx="8054718" cy="6858000"/>
          </a:xfrm>
          <a:prstGeom prst="rect">
            <a:avLst/>
          </a:prstGeom>
          <a:solidFill>
            <a:srgbClr val="F2F2F2"/>
          </a:solidFill>
          <a:ln w="12700">
            <a:solidFill>
              <a:srgbClr val="D9D9D9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36" name="Picture Placeholder 8"/>
          <p:cNvSpPr/>
          <p:nvPr>
            <p:ph type="pic" idx="21"/>
          </p:nvPr>
        </p:nvSpPr>
        <p:spPr>
          <a:xfrm>
            <a:off x="4137283" y="7488"/>
            <a:ext cx="8054717" cy="685051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37" name="Picture Placeholder 8"/>
          <p:cNvSpPr/>
          <p:nvPr>
            <p:ph type="pic" sz="quarter" idx="22"/>
          </p:nvPr>
        </p:nvSpPr>
        <p:spPr>
          <a:xfrm>
            <a:off x="2" y="3200400"/>
            <a:ext cx="4137284" cy="36576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/>
          <p:cNvSpPr/>
          <p:nvPr>
            <p:ph type="pic" sz="quarter" idx="21"/>
          </p:nvPr>
        </p:nvSpPr>
        <p:spPr>
          <a:xfrm>
            <a:off x="7651298" y="596900"/>
            <a:ext cx="4032702" cy="2540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0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icture Placeholder 8"/>
          <p:cNvSpPr/>
          <p:nvPr>
            <p:ph type="pic" idx="21"/>
          </p:nvPr>
        </p:nvSpPr>
        <p:spPr>
          <a:xfrm>
            <a:off x="4302178" y="0"/>
            <a:ext cx="4901787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46" name="Picture Placeholder 8"/>
          <p:cNvSpPr/>
          <p:nvPr>
            <p:ph type="pic" sz="quarter" idx="22"/>
          </p:nvPr>
        </p:nvSpPr>
        <p:spPr>
          <a:xfrm>
            <a:off x="9203959" y="0"/>
            <a:ext cx="2988045" cy="2286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47" name="Picture Placeholder 8"/>
          <p:cNvSpPr/>
          <p:nvPr>
            <p:ph type="pic" sz="quarter" idx="23"/>
          </p:nvPr>
        </p:nvSpPr>
        <p:spPr>
          <a:xfrm>
            <a:off x="9203959" y="2286000"/>
            <a:ext cx="2988045" cy="2286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1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icture Placeholder 8"/>
          <p:cNvSpPr/>
          <p:nvPr>
            <p:ph type="pic" sz="quarter" idx="21"/>
          </p:nvPr>
        </p:nvSpPr>
        <p:spPr>
          <a:xfrm>
            <a:off x="579623" y="790729"/>
            <a:ext cx="2098626" cy="20986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56" name="Picture Placeholder 8"/>
          <p:cNvSpPr/>
          <p:nvPr>
            <p:ph type="pic" sz="quarter" idx="22"/>
          </p:nvPr>
        </p:nvSpPr>
        <p:spPr>
          <a:xfrm>
            <a:off x="579623" y="3968644"/>
            <a:ext cx="2098626" cy="209863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57" name="Picture Placeholder 8"/>
          <p:cNvSpPr/>
          <p:nvPr>
            <p:ph type="pic" sz="quarter" idx="23"/>
          </p:nvPr>
        </p:nvSpPr>
        <p:spPr>
          <a:xfrm>
            <a:off x="4522037" y="790729"/>
            <a:ext cx="2098629" cy="20986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58" name="Picture Placeholder 8"/>
          <p:cNvSpPr/>
          <p:nvPr>
            <p:ph type="pic" sz="quarter" idx="24"/>
          </p:nvPr>
        </p:nvSpPr>
        <p:spPr>
          <a:xfrm>
            <a:off x="4522037" y="3968644"/>
            <a:ext cx="2098629" cy="209863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59" name="Picture Placeholder 8"/>
          <p:cNvSpPr/>
          <p:nvPr>
            <p:ph type="pic" sz="quarter" idx="25"/>
          </p:nvPr>
        </p:nvSpPr>
        <p:spPr>
          <a:xfrm>
            <a:off x="8464450" y="790729"/>
            <a:ext cx="2098626" cy="20986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60" name="Picture Placeholder 8"/>
          <p:cNvSpPr/>
          <p:nvPr>
            <p:ph type="pic" sz="quarter" idx="26"/>
          </p:nvPr>
        </p:nvSpPr>
        <p:spPr>
          <a:xfrm>
            <a:off x="8464450" y="3968644"/>
            <a:ext cx="2098626" cy="209863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2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icture Placeholder 8"/>
          <p:cNvSpPr/>
          <p:nvPr>
            <p:ph type="pic" idx="21"/>
          </p:nvPr>
        </p:nvSpPr>
        <p:spPr>
          <a:xfrm>
            <a:off x="0" y="1128007"/>
            <a:ext cx="9009089" cy="460198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icture Placeholder 8"/>
          <p:cNvSpPr/>
          <p:nvPr>
            <p:ph type="pic" sz="half" idx="21"/>
          </p:nvPr>
        </p:nvSpPr>
        <p:spPr>
          <a:xfrm>
            <a:off x="8589364" y="0"/>
            <a:ext cx="3602636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4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icture Placeholder 8"/>
          <p:cNvSpPr/>
          <p:nvPr>
            <p:ph type="pic" sz="quarter" idx="21"/>
          </p:nvPr>
        </p:nvSpPr>
        <p:spPr>
          <a:xfrm>
            <a:off x="6420787" y="751756"/>
            <a:ext cx="5061684" cy="183271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85" name="Picture Placeholder 8"/>
          <p:cNvSpPr/>
          <p:nvPr>
            <p:ph type="pic" sz="quarter" idx="22"/>
          </p:nvPr>
        </p:nvSpPr>
        <p:spPr>
          <a:xfrm>
            <a:off x="6420787" y="2790418"/>
            <a:ext cx="3316430" cy="183271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5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icture Placeholder 8"/>
          <p:cNvSpPr/>
          <p:nvPr>
            <p:ph type="pic" sz="quarter" idx="21"/>
          </p:nvPr>
        </p:nvSpPr>
        <p:spPr>
          <a:xfrm>
            <a:off x="3567657" y="3175266"/>
            <a:ext cx="2743202" cy="277583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94" name="Picture Placeholder 8"/>
          <p:cNvSpPr/>
          <p:nvPr>
            <p:ph type="pic" idx="22"/>
          </p:nvPr>
        </p:nvSpPr>
        <p:spPr>
          <a:xfrm>
            <a:off x="6310857" y="-3"/>
            <a:ext cx="5881143" cy="5951098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6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icture Placeholder 8"/>
          <p:cNvSpPr/>
          <p:nvPr>
            <p:ph type="pic" sz="quarter" idx="21"/>
          </p:nvPr>
        </p:nvSpPr>
        <p:spPr>
          <a:xfrm>
            <a:off x="7176541" y="1461538"/>
            <a:ext cx="3934920" cy="393492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7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icture Placeholder 8"/>
          <p:cNvSpPr/>
          <p:nvPr>
            <p:ph type="pic" sz="quarter" idx="21"/>
          </p:nvPr>
        </p:nvSpPr>
        <p:spPr>
          <a:xfrm>
            <a:off x="5387988" y="1588959"/>
            <a:ext cx="3071469" cy="368008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8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icture Placeholder 8"/>
          <p:cNvSpPr/>
          <p:nvPr>
            <p:ph type="pic" sz="half" idx="21"/>
          </p:nvPr>
        </p:nvSpPr>
        <p:spPr>
          <a:xfrm>
            <a:off x="4776032" y="0"/>
            <a:ext cx="2877675" cy="6858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9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icture Placeholder 8"/>
          <p:cNvSpPr/>
          <p:nvPr>
            <p:ph type="pic" sz="quarter" idx="21"/>
          </p:nvPr>
        </p:nvSpPr>
        <p:spPr>
          <a:xfrm>
            <a:off x="644576" y="640829"/>
            <a:ext cx="2713222" cy="271322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27" name="Picture Placeholder 8"/>
          <p:cNvSpPr/>
          <p:nvPr>
            <p:ph type="pic" sz="quarter" idx="22"/>
          </p:nvPr>
        </p:nvSpPr>
        <p:spPr>
          <a:xfrm>
            <a:off x="3507697" y="640829"/>
            <a:ext cx="2713226" cy="271322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28" name="Picture Placeholder 8"/>
          <p:cNvSpPr/>
          <p:nvPr>
            <p:ph type="pic" sz="quarter" idx="23"/>
          </p:nvPr>
        </p:nvSpPr>
        <p:spPr>
          <a:xfrm>
            <a:off x="644576" y="3503950"/>
            <a:ext cx="2713222" cy="271322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29" name="Picture Placeholder 8"/>
          <p:cNvSpPr/>
          <p:nvPr>
            <p:ph type="pic" sz="quarter" idx="24"/>
          </p:nvPr>
        </p:nvSpPr>
        <p:spPr>
          <a:xfrm>
            <a:off x="3507697" y="3503950"/>
            <a:ext cx="2713226" cy="271322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8"/>
          <p:cNvSpPr/>
          <p:nvPr>
            <p:ph type="pic" sz="quarter" idx="21"/>
          </p:nvPr>
        </p:nvSpPr>
        <p:spPr>
          <a:xfrm>
            <a:off x="7950041" y="874964"/>
            <a:ext cx="3013119" cy="471303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0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icture Placeholder 8"/>
          <p:cNvSpPr/>
          <p:nvPr>
            <p:ph type="pic" sz="quarter" idx="21"/>
          </p:nvPr>
        </p:nvSpPr>
        <p:spPr>
          <a:xfrm>
            <a:off x="5924744" y="468440"/>
            <a:ext cx="1514012" cy="1499022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38" name="Picture Placeholder 8"/>
          <p:cNvSpPr/>
          <p:nvPr>
            <p:ph type="pic" sz="quarter" idx="22"/>
          </p:nvPr>
        </p:nvSpPr>
        <p:spPr>
          <a:xfrm>
            <a:off x="5924744" y="2686985"/>
            <a:ext cx="1514012" cy="1499019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39" name="Picture Placeholder 8"/>
          <p:cNvSpPr/>
          <p:nvPr>
            <p:ph type="pic" sz="quarter" idx="23"/>
          </p:nvPr>
        </p:nvSpPr>
        <p:spPr>
          <a:xfrm>
            <a:off x="5924744" y="4890541"/>
            <a:ext cx="1514012" cy="1499019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1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icture Placeholder 8"/>
          <p:cNvSpPr/>
          <p:nvPr>
            <p:ph type="pic" sz="quarter" idx="21"/>
          </p:nvPr>
        </p:nvSpPr>
        <p:spPr>
          <a:xfrm>
            <a:off x="1617487" y="5141626"/>
            <a:ext cx="2398425" cy="171637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48" name="Picture Placeholder 8"/>
          <p:cNvSpPr/>
          <p:nvPr>
            <p:ph type="pic" sz="quarter" idx="22"/>
          </p:nvPr>
        </p:nvSpPr>
        <p:spPr>
          <a:xfrm>
            <a:off x="4900331" y="5141626"/>
            <a:ext cx="2398430" cy="171637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49" name="Picture Placeholder 8"/>
          <p:cNvSpPr/>
          <p:nvPr>
            <p:ph type="pic" sz="quarter" idx="23"/>
          </p:nvPr>
        </p:nvSpPr>
        <p:spPr>
          <a:xfrm>
            <a:off x="8183181" y="5141626"/>
            <a:ext cx="2398430" cy="171637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2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icture Placeholder 8"/>
          <p:cNvSpPr/>
          <p:nvPr>
            <p:ph type="pic" sz="quarter" idx="21"/>
          </p:nvPr>
        </p:nvSpPr>
        <p:spPr>
          <a:xfrm>
            <a:off x="2076206" y="3877619"/>
            <a:ext cx="3446696" cy="2046069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58" name="Picture Placeholder 8"/>
          <p:cNvSpPr/>
          <p:nvPr>
            <p:ph type="pic" sz="quarter" idx="22"/>
          </p:nvPr>
        </p:nvSpPr>
        <p:spPr>
          <a:xfrm>
            <a:off x="6669099" y="3877619"/>
            <a:ext cx="3446696" cy="2046069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icture Placeholder 8"/>
          <p:cNvSpPr/>
          <p:nvPr>
            <p:ph type="pic" sz="quarter" idx="21"/>
          </p:nvPr>
        </p:nvSpPr>
        <p:spPr>
          <a:xfrm>
            <a:off x="5655750" y="1037429"/>
            <a:ext cx="2220692" cy="478314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8"/>
          <p:cNvSpPr/>
          <p:nvPr>
            <p:ph type="pic" sz="quarter" idx="21"/>
          </p:nvPr>
        </p:nvSpPr>
        <p:spPr>
          <a:xfrm>
            <a:off x="5845214" y="425272"/>
            <a:ext cx="4048086" cy="268312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52" name="Picture Placeholder 8"/>
          <p:cNvSpPr/>
          <p:nvPr>
            <p:ph type="pic" sz="quarter" idx="22"/>
          </p:nvPr>
        </p:nvSpPr>
        <p:spPr>
          <a:xfrm>
            <a:off x="7630369" y="3755935"/>
            <a:ext cx="4048086" cy="268312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7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icture Placeholder 8"/>
          <p:cNvSpPr/>
          <p:nvPr>
            <p:ph type="pic" sz="half" idx="21"/>
          </p:nvPr>
        </p:nvSpPr>
        <p:spPr>
          <a:xfrm>
            <a:off x="6760139" y="1731359"/>
            <a:ext cx="5127068" cy="341804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8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8"/>
          <p:cNvSpPr/>
          <p:nvPr>
            <p:ph type="pic" sz="half" idx="21"/>
          </p:nvPr>
        </p:nvSpPr>
        <p:spPr>
          <a:xfrm>
            <a:off x="660398" y="714375"/>
            <a:ext cx="3619502" cy="542925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69" name="Picture Placeholder 8"/>
          <p:cNvSpPr/>
          <p:nvPr>
            <p:ph type="pic" sz="quarter" idx="22"/>
          </p:nvPr>
        </p:nvSpPr>
        <p:spPr>
          <a:xfrm>
            <a:off x="4965701" y="3899865"/>
            <a:ext cx="3276599" cy="224376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8"/>
          <p:cNvSpPr/>
          <p:nvPr>
            <p:ph type="pic" sz="half" idx="21"/>
          </p:nvPr>
        </p:nvSpPr>
        <p:spPr>
          <a:xfrm>
            <a:off x="1256248" y="1041400"/>
            <a:ext cx="3551574" cy="47924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6" Type="http://schemas.openxmlformats.org/officeDocument/2006/relationships/image" Target="../media/image6.tif"/><Relationship Id="rId7" Type="http://schemas.openxmlformats.org/officeDocument/2006/relationships/image" Target="../media/image7.tif"/><Relationship Id="rId8" Type="http://schemas.openxmlformats.org/officeDocument/2006/relationships/image" Target="../media/image8.tif"/><Relationship Id="rId9" Type="http://schemas.openxmlformats.org/officeDocument/2006/relationships/image" Target="../media/image9.tif"/><Relationship Id="rId10" Type="http://schemas.openxmlformats.org/officeDocument/2006/relationships/image" Target="../media/image10.tif"/><Relationship Id="rId11" Type="http://schemas.openxmlformats.org/officeDocument/2006/relationships/image" Target="../media/image11.tif"/><Relationship Id="rId12" Type="http://schemas.openxmlformats.org/officeDocument/2006/relationships/image" Target="../media/image12.tif"/><Relationship Id="rId13" Type="http://schemas.openxmlformats.org/officeDocument/2006/relationships/image" Target="../media/image13.tif"/><Relationship Id="rId14" Type="http://schemas.openxmlformats.org/officeDocument/2006/relationships/image" Target="../media/image14.tif"/><Relationship Id="rId15" Type="http://schemas.openxmlformats.org/officeDocument/2006/relationships/image" Target="../media/image15.tif"/><Relationship Id="rId16" Type="http://schemas.openxmlformats.org/officeDocument/2006/relationships/image" Target="../media/image16.tif"/><Relationship Id="rId17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tif"/><Relationship Id="rId3" Type="http://schemas.openxmlformats.org/officeDocument/2006/relationships/image" Target="../media/image18.tif"/><Relationship Id="rId4" Type="http://schemas.openxmlformats.org/officeDocument/2006/relationships/image" Target="../media/image19.tif"/><Relationship Id="rId5" Type="http://schemas.openxmlformats.org/officeDocument/2006/relationships/image" Target="../media/image20.tif"/><Relationship Id="rId6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tif"/><Relationship Id="rId3" Type="http://schemas.openxmlformats.org/officeDocument/2006/relationships/image" Target="../media/image22.tif"/><Relationship Id="rId4" Type="http://schemas.openxmlformats.org/officeDocument/2006/relationships/image" Target="../media/image23.tif"/><Relationship Id="rId5" Type="http://schemas.openxmlformats.org/officeDocument/2006/relationships/image" Target="../media/image24.tif"/><Relationship Id="rId6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tif"/><Relationship Id="rId3" Type="http://schemas.openxmlformats.org/officeDocument/2006/relationships/image" Target="../media/image26.tif"/><Relationship Id="rId4" Type="http://schemas.openxmlformats.org/officeDocument/2006/relationships/image" Target="../media/image27.tif"/><Relationship Id="rId5" Type="http://schemas.openxmlformats.org/officeDocument/2006/relationships/image" Target="../media/image28.tif"/><Relationship Id="rId6" Type="http://schemas.openxmlformats.org/officeDocument/2006/relationships/image" Target="../media/image29.tif"/><Relationship Id="rId7" Type="http://schemas.openxmlformats.org/officeDocument/2006/relationships/image" Target="../media/image30.tif"/><Relationship Id="rId8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tif"/><Relationship Id="rId3" Type="http://schemas.openxmlformats.org/officeDocument/2006/relationships/image" Target="../media/image32.tif"/><Relationship Id="rId4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tif"/><Relationship Id="rId3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tif"/><Relationship Id="rId3" Type="http://schemas.openxmlformats.org/officeDocument/2006/relationships/image" Target="../media/image35.tif"/><Relationship Id="rId4" Type="http://schemas.openxmlformats.org/officeDocument/2006/relationships/image" Target="../media/image36.tif"/><Relationship Id="rId5" Type="http://schemas.openxmlformats.org/officeDocument/2006/relationships/image" Target="../media/image37.tif"/><Relationship Id="rId6" Type="http://schemas.openxmlformats.org/officeDocument/2006/relationships/image" Target="../media/image3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2036" y="0"/>
            <a:ext cx="7502319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Text"/>
          <p:cNvSpPr txBox="1"/>
          <p:nvPr/>
        </p:nvSpPr>
        <p:spPr>
          <a:xfrm>
            <a:off x="336414" y="4147622"/>
            <a:ext cx="180337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 </a:t>
            </a:r>
          </a:p>
        </p:txBody>
      </p:sp>
      <p:grpSp>
        <p:nvGrpSpPr>
          <p:cNvPr id="480" name="Group"/>
          <p:cNvGrpSpPr/>
          <p:nvPr/>
        </p:nvGrpSpPr>
        <p:grpSpPr>
          <a:xfrm>
            <a:off x="524332" y="1887613"/>
            <a:ext cx="3881524" cy="3082776"/>
            <a:chOff x="0" y="0"/>
            <a:chExt cx="3881522" cy="3082774"/>
          </a:xfrm>
        </p:grpSpPr>
        <p:pic>
          <p:nvPicPr>
            <p:cNvPr id="478" name="Greenlid Circularjpg copy.png" descr="Greenlid Circularjpg copy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57382" y="1316718"/>
              <a:ext cx="1766759" cy="17660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9" name="FOODSERVICE…"/>
            <p:cNvSpPr txBox="1"/>
            <p:nvPr/>
          </p:nvSpPr>
          <p:spPr>
            <a:xfrm>
              <a:off x="-1" y="0"/>
              <a:ext cx="3881524" cy="1140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lnSpc>
                  <a:spcPct val="80000"/>
                </a:lnSpc>
                <a:defRPr sz="4200">
                  <a:solidFill>
                    <a:srgbClr val="387544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pPr>
              <a:r>
                <a:t>FOODSERVICE</a:t>
              </a:r>
            </a:p>
            <a:p>
              <a:pPr>
                <a:lnSpc>
                  <a:spcPct val="80000"/>
                </a:lnSpc>
                <a:defRPr sz="2700">
                  <a:solidFill>
                    <a:srgbClr val="2A4C35"/>
                  </a:solidFill>
                  <a:latin typeface="Avenir Next Medium"/>
                  <a:ea typeface="Avenir Next Medium"/>
                  <a:cs typeface="Avenir Next Medium"/>
                  <a:sym typeface="Avenir Next Medium"/>
                </a:defRPr>
              </a:pPr>
              <a:r>
                <a:t>PRODUCT CATALOGUE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roup"/>
          <p:cNvGrpSpPr/>
          <p:nvPr/>
        </p:nvGrpSpPr>
        <p:grpSpPr>
          <a:xfrm>
            <a:off x="4243451" y="269727"/>
            <a:ext cx="7293646" cy="5835949"/>
            <a:chOff x="0" y="0"/>
            <a:chExt cx="7293645" cy="5835948"/>
          </a:xfrm>
        </p:grpSpPr>
        <p:sp>
          <p:nvSpPr>
            <p:cNvPr id="482" name="10858143000428…"/>
            <p:cNvSpPr/>
            <p:nvPr/>
          </p:nvSpPr>
          <p:spPr>
            <a:xfrm>
              <a:off x="5937876" y="1320354"/>
              <a:ext cx="134781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457200">
                <a:defRPr sz="1000">
                  <a:solidFill>
                    <a:srgbClr val="009051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10858143000428</a:t>
              </a:r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Sustainable Birch Cutlery- 150 Mixed Pack</a:t>
              </a:r>
              <a:br/>
              <a:r>
                <a:t>(Knife, Fork, Spoon) -      16/Case </a:t>
              </a:r>
              <a:endParaRPr sz="1200"/>
            </a:p>
          </p:txBody>
        </p:sp>
        <p:grpSp>
          <p:nvGrpSpPr>
            <p:cNvPr id="498" name="Group"/>
            <p:cNvGrpSpPr/>
            <p:nvPr/>
          </p:nvGrpSpPr>
          <p:grpSpPr>
            <a:xfrm>
              <a:off x="7026" y="0"/>
              <a:ext cx="7286620" cy="5835949"/>
              <a:chOff x="0" y="0"/>
              <a:chExt cx="7286619" cy="5835948"/>
            </a:xfrm>
          </p:grpSpPr>
          <p:pic>
            <p:nvPicPr>
              <p:cNvPr id="483" name="Image" descr="Image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-1" y="0"/>
                <a:ext cx="1352955" cy="136203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4" name="Image" descr="Image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78875" y="0"/>
                <a:ext cx="1362036" cy="136203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5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966833" y="0"/>
                <a:ext cx="1352954" cy="136203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6" name="Image" descr="Imag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445709" y="0"/>
                <a:ext cx="1352955" cy="136203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7" name="Image" descr="Image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933665" y="0"/>
                <a:ext cx="1352955" cy="136203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8" name="Image" descr="Image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-1" y="2241496"/>
                <a:ext cx="1352955" cy="13529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9" name="Image" descr="Image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1478875" y="2241496"/>
                <a:ext cx="1362036" cy="13529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0" name="Image" descr="Image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2966833" y="2241496"/>
                <a:ext cx="1352954" cy="13529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1" name="Image" descr="Image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4445709" y="2241496"/>
                <a:ext cx="1352955" cy="13529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2" name="Image" descr="Image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-1" y="4473913"/>
                <a:ext cx="1352955" cy="13620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3" name="Image" descr="Image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1478876" y="4473913"/>
                <a:ext cx="1362035" cy="13620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4" name="Image" descr="Image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tretch>
                <a:fillRect/>
              </a:stretch>
            </p:blipFill>
            <p:spPr>
              <a:xfrm>
                <a:off x="2966833" y="4473913"/>
                <a:ext cx="1352954" cy="13620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5" name="Image" descr="Image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4445709" y="4473913"/>
                <a:ext cx="1352955" cy="13620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6" name="Image" descr="Image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5933666" y="4473913"/>
                <a:ext cx="1352954" cy="13620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7" name="Image" descr="Image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tretch>
                <a:fillRect/>
              </a:stretch>
            </p:blipFill>
            <p:spPr>
              <a:xfrm>
                <a:off x="5933665" y="2241496"/>
                <a:ext cx="1352955" cy="13529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99" name="10858143000435…"/>
            <p:cNvSpPr/>
            <p:nvPr/>
          </p:nvSpPr>
          <p:spPr>
            <a:xfrm>
              <a:off x="0" y="1320354"/>
              <a:ext cx="134781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457200">
                <a:defRPr sz="1000">
                  <a:solidFill>
                    <a:srgbClr val="009051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10858143000435</a:t>
              </a:r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250 Pack - Dispenser Birch Cutlery Foodservice Set - 1 Spoon, 1 Knife, 1 Fork, 1 Napkin- 2/Case </a:t>
              </a:r>
            </a:p>
          </p:txBody>
        </p:sp>
        <p:sp>
          <p:nvSpPr>
            <p:cNvPr id="500" name="10858143000206…"/>
            <p:cNvSpPr/>
            <p:nvPr/>
          </p:nvSpPr>
          <p:spPr>
            <a:xfrm>
              <a:off x="1495704" y="1320354"/>
              <a:ext cx="134781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457200">
                <a:defRPr sz="1000">
                  <a:solidFill>
                    <a:srgbClr val="009051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10858143000206</a:t>
              </a:r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Individually Wrapped Fork - 2 x 500 Unit Dispenser </a:t>
              </a:r>
              <a:endParaRPr sz="1200"/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 </a:t>
              </a:r>
            </a:p>
          </p:txBody>
        </p:sp>
        <p:sp>
          <p:nvSpPr>
            <p:cNvPr id="501" name="10858143000404…"/>
            <p:cNvSpPr/>
            <p:nvPr/>
          </p:nvSpPr>
          <p:spPr>
            <a:xfrm>
              <a:off x="2976428" y="1320354"/>
              <a:ext cx="13478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457200">
                <a:defRPr sz="1000">
                  <a:solidFill>
                    <a:srgbClr val="009051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10858143000404</a:t>
              </a:r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Individually Wrapped Knife - 2 x 500 Unit Dispenser </a:t>
              </a:r>
              <a:endParaRPr sz="1200"/>
            </a:p>
          </p:txBody>
        </p:sp>
        <p:sp>
          <p:nvSpPr>
            <p:cNvPr id="502" name="10858143000398…"/>
            <p:cNvSpPr/>
            <p:nvPr/>
          </p:nvSpPr>
          <p:spPr>
            <a:xfrm>
              <a:off x="4457153" y="1320354"/>
              <a:ext cx="13478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457200">
                <a:defRPr sz="1000">
                  <a:solidFill>
                    <a:srgbClr val="009051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10858143000398</a:t>
              </a:r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Individually Wrapped Spoon - 2 x 500 Unit Dispenser </a:t>
              </a:r>
              <a:endParaRPr sz="1200"/>
            </a:p>
          </p:txBody>
        </p:sp>
        <p:sp>
          <p:nvSpPr>
            <p:cNvPr id="503" name="10834032000182…"/>
            <p:cNvSpPr/>
            <p:nvPr/>
          </p:nvSpPr>
          <p:spPr>
            <a:xfrm>
              <a:off x="0" y="3542525"/>
              <a:ext cx="134781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457200">
                <a:defRPr sz="1000">
                  <a:solidFill>
                    <a:srgbClr val="009051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10834032000182</a:t>
              </a:r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Greenlid Bulk Birch Fork - Case of 2000 </a:t>
              </a:r>
              <a:endParaRPr sz="1200"/>
            </a:p>
          </p:txBody>
        </p:sp>
        <p:sp>
          <p:nvSpPr>
            <p:cNvPr id="504" name="10834032000199…"/>
            <p:cNvSpPr/>
            <p:nvPr/>
          </p:nvSpPr>
          <p:spPr>
            <a:xfrm>
              <a:off x="1495704" y="3542525"/>
              <a:ext cx="134781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457200">
                <a:defRPr sz="1000">
                  <a:solidFill>
                    <a:srgbClr val="009051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10834032000199</a:t>
              </a:r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Greenlid Bulk Birch Spoon - Case of 2000 </a:t>
              </a:r>
              <a:endParaRPr sz="1200"/>
            </a:p>
          </p:txBody>
        </p:sp>
        <p:sp>
          <p:nvSpPr>
            <p:cNvPr id="505" name="10834032000205…"/>
            <p:cNvSpPr/>
            <p:nvPr/>
          </p:nvSpPr>
          <p:spPr>
            <a:xfrm>
              <a:off x="2976428" y="3542525"/>
              <a:ext cx="13478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457200">
                <a:defRPr sz="1000">
                  <a:solidFill>
                    <a:srgbClr val="009051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10834032000205</a:t>
              </a:r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Greenlid Bulk Birch Knife - Case of 2000 </a:t>
              </a:r>
            </a:p>
          </p:txBody>
        </p:sp>
        <p:sp>
          <p:nvSpPr>
            <p:cNvPr id="506" name="10858143000930…"/>
            <p:cNvSpPr/>
            <p:nvPr/>
          </p:nvSpPr>
          <p:spPr>
            <a:xfrm>
              <a:off x="4457153" y="3542525"/>
              <a:ext cx="13478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457200">
                <a:defRPr sz="1000">
                  <a:solidFill>
                    <a:srgbClr val="009051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10858143000930</a:t>
              </a:r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Greenlid Mixed Cutlery Pack 24 Units (Knife, Fork, Spoon) - 24/Case</a:t>
              </a:r>
              <a:r>
                <a:rPr sz="900"/>
                <a:t> </a:t>
              </a:r>
              <a:endParaRPr sz="1200"/>
            </a:p>
          </p:txBody>
        </p:sp>
        <p:sp>
          <p:nvSpPr>
            <p:cNvPr id="507" name="10858143000978…"/>
            <p:cNvSpPr/>
            <p:nvPr/>
          </p:nvSpPr>
          <p:spPr>
            <a:xfrm>
              <a:off x="5937876" y="3542525"/>
              <a:ext cx="134781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457200">
                <a:defRPr sz="1000">
                  <a:solidFill>
                    <a:srgbClr val="009051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10858143000978</a:t>
              </a:r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Greenlid Birch Spoons 24 Units - 24/Case </a:t>
              </a:r>
              <a:endParaRPr sz="1200"/>
            </a:p>
          </p:txBody>
        </p:sp>
        <p:sp>
          <p:nvSpPr>
            <p:cNvPr id="508" name="10858143000992…"/>
            <p:cNvSpPr/>
            <p:nvPr/>
          </p:nvSpPr>
          <p:spPr>
            <a:xfrm>
              <a:off x="0" y="5802797"/>
              <a:ext cx="134781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457200">
                <a:defRPr sz="1000">
                  <a:solidFill>
                    <a:srgbClr val="009051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10858143000992</a:t>
              </a:r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Greenlid Birch Knives 24 Units - 24/Case</a:t>
              </a:r>
              <a:r>
                <a:rPr sz="900">
                  <a:latin typeface="Times Roman"/>
                  <a:ea typeface="Times Roman"/>
                  <a:cs typeface="Times Roman"/>
                  <a:sym typeface="Times Roman"/>
                </a:rPr>
                <a:t> </a:t>
              </a:r>
              <a:endParaRPr sz="1200">
                <a:latin typeface="Times Roman"/>
                <a:ea typeface="Times Roman"/>
                <a:cs typeface="Times Roman"/>
                <a:sym typeface="Times Roman"/>
              </a:endParaRPr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 </a:t>
              </a:r>
            </a:p>
          </p:txBody>
        </p:sp>
        <p:sp>
          <p:nvSpPr>
            <p:cNvPr id="509" name="10858143000954…"/>
            <p:cNvSpPr/>
            <p:nvPr/>
          </p:nvSpPr>
          <p:spPr>
            <a:xfrm>
              <a:off x="1495704" y="5802797"/>
              <a:ext cx="134781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457200">
                <a:defRPr sz="1000">
                  <a:solidFill>
                    <a:srgbClr val="009051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10858143000954</a:t>
              </a:r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Greenlid Birch Forks 24 Units - 24/Case </a:t>
              </a:r>
              <a:endParaRPr sz="1200"/>
            </a:p>
          </p:txBody>
        </p:sp>
        <p:sp>
          <p:nvSpPr>
            <p:cNvPr id="510" name="10834032000762…"/>
            <p:cNvSpPr/>
            <p:nvPr/>
          </p:nvSpPr>
          <p:spPr>
            <a:xfrm>
              <a:off x="2976428" y="5802797"/>
              <a:ext cx="13478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457200">
                <a:defRPr sz="1000">
                  <a:solidFill>
                    <a:srgbClr val="009051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10834032000762</a:t>
              </a:r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Greenlid Birch Forks 50 Units - 24/Case </a:t>
              </a:r>
              <a:endParaRPr sz="1200"/>
            </a:p>
          </p:txBody>
        </p:sp>
        <p:sp>
          <p:nvSpPr>
            <p:cNvPr id="511" name="10834032000786…"/>
            <p:cNvSpPr/>
            <p:nvPr/>
          </p:nvSpPr>
          <p:spPr>
            <a:xfrm>
              <a:off x="4457153" y="5802797"/>
              <a:ext cx="134781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457200">
                <a:defRPr sz="1000">
                  <a:solidFill>
                    <a:srgbClr val="009051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10834032000786</a:t>
              </a:r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Greenlid Birch Spoons 50 Units - 24/Case </a:t>
              </a:r>
              <a:endParaRPr sz="1200"/>
            </a:p>
          </p:txBody>
        </p:sp>
        <p:sp>
          <p:nvSpPr>
            <p:cNvPr id="512" name="10834032000779…"/>
            <p:cNvSpPr/>
            <p:nvPr/>
          </p:nvSpPr>
          <p:spPr>
            <a:xfrm>
              <a:off x="5937876" y="5802797"/>
              <a:ext cx="134781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defTabSz="457200">
                <a:defRPr sz="1000">
                  <a:solidFill>
                    <a:srgbClr val="009051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10834032000779</a:t>
              </a:r>
            </a:p>
            <a:p>
              <a:pPr algn="ctr" defTabSz="457200">
                <a:defRPr sz="800"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r>
                <a:t>Greenlid Birch Knives 50 Units - 24/Case </a:t>
              </a:r>
              <a:endParaRPr sz="1200"/>
            </a:p>
          </p:txBody>
        </p:sp>
      </p:grpSp>
      <p:sp>
        <p:nvSpPr>
          <p:cNvPr id="514" name="MATERIAL: 100% Birch Wood FSC Certified from sustainably managed forests…"/>
          <p:cNvSpPr txBox="1"/>
          <p:nvPr/>
        </p:nvSpPr>
        <p:spPr>
          <a:xfrm>
            <a:off x="676856" y="3758107"/>
            <a:ext cx="3376086" cy="275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3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  <a:p>
            <a:pPr defTabSz="457200">
              <a:spcBef>
                <a:spcPts val="1200"/>
              </a:spcBef>
              <a:defRPr sz="1300">
                <a:solidFill>
                  <a:srgbClr val="2A4C3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MATERIAL:</a:t>
            </a:r>
            <a:r>
              <a:rPr>
                <a:solidFill>
                  <a:srgbClr val="009051"/>
                </a:solidFill>
              </a:rPr>
              <a:t> 100% Birch Wood</a:t>
            </a:r>
            <a:br>
              <a:rPr>
                <a:solidFill>
                  <a:srgbClr val="009051"/>
                </a:solidFill>
              </a:rPr>
            </a:br>
            <a:r>
              <a:rPr>
                <a:solidFill>
                  <a:srgbClr val="009051"/>
                </a:solidFill>
              </a:rPr>
              <a:t>FSC Certified from sustainably managed forests </a:t>
            </a:r>
            <a:endParaRPr sz="1200">
              <a:solidFill>
                <a:srgbClr val="009051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spcBef>
                <a:spcPts val="1200"/>
              </a:spcBef>
              <a:defRPr sz="1300">
                <a:solidFill>
                  <a:srgbClr val="2A4B3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CLAIMS: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133679" indent="-133679" defTabSz="457200">
              <a:spcBef>
                <a:spcPts val="1200"/>
              </a:spcBef>
              <a:buSzPct val="100000"/>
              <a:buChar char="•"/>
              <a:defRPr sz="13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Home compostable and accepted in every facility </a:t>
            </a:r>
          </a:p>
          <a:p>
            <a:pPr marL="133679" indent="-133679" defTabSz="457200">
              <a:spcBef>
                <a:spcPts val="1200"/>
              </a:spcBef>
              <a:buSzPct val="100000"/>
              <a:buChar char="•"/>
              <a:defRPr sz="13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Sharp fork prongs, deeper spoon, serrated knife blade </a:t>
            </a:r>
          </a:p>
        </p:txBody>
      </p:sp>
      <p:sp>
        <p:nvSpPr>
          <p:cNvPr id="515" name="BIRCH CUTLERY"/>
          <p:cNvSpPr txBox="1"/>
          <p:nvPr/>
        </p:nvSpPr>
        <p:spPr>
          <a:xfrm>
            <a:off x="676856" y="3640706"/>
            <a:ext cx="1844240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>
                <a:solidFill>
                  <a:srgbClr val="2A4C3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BIRCH CUTLERY</a:t>
            </a:r>
          </a:p>
        </p:txBody>
      </p:sp>
      <p:pic>
        <p:nvPicPr>
          <p:cNvPr id="516" name="Image" descr="Image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676856" y="460368"/>
            <a:ext cx="3008773" cy="3008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1448" y="944718"/>
            <a:ext cx="1892302" cy="187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4676" y="944718"/>
            <a:ext cx="1892302" cy="187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17904" y="944718"/>
            <a:ext cx="1879602" cy="187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3063" y="3741580"/>
            <a:ext cx="1892302" cy="1892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96291" y="3741580"/>
            <a:ext cx="1892302" cy="1892302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10834032000236…"/>
          <p:cNvSpPr txBox="1"/>
          <p:nvPr/>
        </p:nvSpPr>
        <p:spPr>
          <a:xfrm>
            <a:off x="5203692" y="2824482"/>
            <a:ext cx="1347814" cy="11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10834032000236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7” Plant Fiber Plate - 1000/Case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24" name="10834032000595…"/>
          <p:cNvSpPr txBox="1"/>
          <p:nvPr/>
        </p:nvSpPr>
        <p:spPr>
          <a:xfrm>
            <a:off x="7446920" y="2824482"/>
            <a:ext cx="1347815" cy="11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10834032000595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10” 3/8 Dinner Plate - 500/Case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25" name="10834032000588…"/>
          <p:cNvSpPr txBox="1"/>
          <p:nvPr/>
        </p:nvSpPr>
        <p:spPr>
          <a:xfrm>
            <a:off x="9690148" y="2824482"/>
            <a:ext cx="1347814" cy="11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10834032000588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8.75” Plant Fiber Plate - 500/Case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26" name="10858143000626…"/>
          <p:cNvSpPr txBox="1"/>
          <p:nvPr/>
        </p:nvSpPr>
        <p:spPr>
          <a:xfrm>
            <a:off x="6325306" y="5621344"/>
            <a:ext cx="1347815" cy="11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10858143000626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7” Plant Fiber Plate - 12 Units, 24/Case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27" name="10858143000640…"/>
          <p:cNvSpPr txBox="1"/>
          <p:nvPr/>
        </p:nvSpPr>
        <p:spPr>
          <a:xfrm>
            <a:off x="8568535" y="5621344"/>
            <a:ext cx="1347814" cy="11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10858143000640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9” Plant Fiber Plate - 12 Units, 24/Case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28" name="MATERIAL:…"/>
          <p:cNvSpPr txBox="1"/>
          <p:nvPr/>
        </p:nvSpPr>
        <p:spPr>
          <a:xfrm>
            <a:off x="800924" y="3614356"/>
            <a:ext cx="3376087" cy="301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3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  <a:p>
            <a:pPr defTabSz="457200">
              <a:spcBef>
                <a:spcPts val="1200"/>
              </a:spcBef>
              <a:defRPr sz="1300">
                <a:solidFill>
                  <a:srgbClr val="2A4B35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MATERIAL:</a:t>
            </a:r>
            <a:r>
              <a:rPr>
                <a:solidFill>
                  <a:srgbClr val="2B9613"/>
                </a:solidFill>
              </a:rPr>
              <a:t> </a:t>
            </a:r>
            <a:endParaRPr>
              <a:solidFill>
                <a:srgbClr val="2B9613"/>
              </a:solidFill>
            </a:endParaRPr>
          </a:p>
          <a:p>
            <a:pPr defTabSz="457200">
              <a:spcBef>
                <a:spcPts val="1200"/>
              </a:spcBef>
              <a:defRPr sz="13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Bamboo Fiber, Wood Fiber &amp; Starch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spcBef>
                <a:spcPts val="1200"/>
              </a:spcBef>
              <a:defRPr sz="1200">
                <a:solidFill>
                  <a:srgbClr val="294C3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CLAIMS: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spcBef>
                <a:spcPts val="1200"/>
              </a:spcBef>
              <a:defRPr sz="12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• PFAs-free (no fluorinated chemicals)                       • Compostable</a:t>
            </a:r>
            <a:br/>
            <a:r>
              <a:t>• Oven-safe</a:t>
            </a:r>
            <a:br/>
            <a:r>
              <a:t>• Microwave safe                                                • Leak resistant</a:t>
            </a:r>
            <a:br/>
            <a:r>
              <a:t>• Freezer safe</a:t>
            </a:r>
            <a:br/>
            <a:r>
              <a:t>• Grease resistant </a:t>
            </a:r>
          </a:p>
        </p:txBody>
      </p:sp>
      <p:sp>
        <p:nvSpPr>
          <p:cNvPr id="529" name="PLANT FIBER PLATES"/>
          <p:cNvSpPr txBox="1"/>
          <p:nvPr/>
        </p:nvSpPr>
        <p:spPr>
          <a:xfrm>
            <a:off x="800924" y="3522355"/>
            <a:ext cx="2407054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>
                <a:solidFill>
                  <a:srgbClr val="2A4C3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PLANT FIBER PLATES</a:t>
            </a:r>
          </a:p>
        </p:txBody>
      </p:sp>
      <p:pic>
        <p:nvPicPr>
          <p:cNvPr id="530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0924" y="321238"/>
            <a:ext cx="3023835" cy="3102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1103" y="2178247"/>
            <a:ext cx="1892302" cy="1892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80236" y="2178247"/>
            <a:ext cx="1892302" cy="1892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19368" y="2178247"/>
            <a:ext cx="1892302" cy="1892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58500" y="2178247"/>
            <a:ext cx="1892302" cy="1892302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10858143000220…"/>
          <p:cNvSpPr txBox="1"/>
          <p:nvPr/>
        </p:nvSpPr>
        <p:spPr>
          <a:xfrm>
            <a:off x="4013348" y="4073855"/>
            <a:ext cx="1347814" cy="128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10858143000220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Wheat Drinking Straws (8”) - Pack of 50 - 44/Case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37" name="10858143000367…"/>
          <p:cNvSpPr txBox="1"/>
          <p:nvPr/>
        </p:nvSpPr>
        <p:spPr>
          <a:xfrm>
            <a:off x="6152481" y="4073855"/>
            <a:ext cx="1347814" cy="128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10858143000367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Wheat Cocktail Straws - Pack of 500 (5”) - Case of 8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38" name="10858143000480…"/>
          <p:cNvSpPr txBox="1"/>
          <p:nvPr/>
        </p:nvSpPr>
        <p:spPr>
          <a:xfrm>
            <a:off x="8291613" y="4073855"/>
            <a:ext cx="1347814" cy="128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10858143000480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Paper Wrapped Wheat Straws (8”) - Pack of 200 - 8/Case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39" name="10858143000848…"/>
          <p:cNvSpPr txBox="1"/>
          <p:nvPr/>
        </p:nvSpPr>
        <p:spPr>
          <a:xfrm>
            <a:off x="10430744" y="4073855"/>
            <a:ext cx="1347815" cy="128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 10858143000848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Wheat Drinking Straws (8”) - Pack of 500 - 8/Case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40" name="MATERIAL: 100% Wheat Straw…"/>
          <p:cNvSpPr txBox="1"/>
          <p:nvPr/>
        </p:nvSpPr>
        <p:spPr>
          <a:xfrm>
            <a:off x="329114" y="4155850"/>
            <a:ext cx="3376086" cy="1950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3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  <a:p>
            <a:pPr defTabSz="457200">
              <a:spcBef>
                <a:spcPts val="1200"/>
              </a:spcBef>
              <a:defRPr sz="1300">
                <a:solidFill>
                  <a:srgbClr val="2A4B3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MATERIAL:</a:t>
            </a:r>
            <a:r>
              <a:rPr>
                <a:solidFill>
                  <a:srgbClr val="009051"/>
                </a:solidFill>
              </a:rPr>
              <a:t> 100% Wheat Straw </a:t>
            </a:r>
            <a:endParaRPr sz="1200">
              <a:solidFill>
                <a:srgbClr val="009051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spcBef>
                <a:spcPts val="1200"/>
              </a:spcBef>
              <a:defRPr sz="1300">
                <a:solidFill>
                  <a:srgbClr val="2A4C3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CLAIMS: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lnSpc>
                <a:spcPct val="40000"/>
              </a:lnSpc>
              <a:spcBef>
                <a:spcPts val="1200"/>
              </a:spcBef>
              <a:defRPr sz="13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•</a:t>
            </a:r>
            <a:r>
              <a:rPr sz="1200">
                <a:latin typeface="Times Roman"/>
                <a:ea typeface="Times Roman"/>
                <a:cs typeface="Times Roman"/>
                <a:sym typeface="Times Roman"/>
              </a:rPr>
              <a:t>  </a:t>
            </a:r>
            <a:r>
              <a:t>Non-soggy </a:t>
            </a:r>
          </a:p>
          <a:p>
            <a:pPr defTabSz="457200">
              <a:lnSpc>
                <a:spcPct val="40000"/>
              </a:lnSpc>
              <a:spcBef>
                <a:spcPts val="1200"/>
              </a:spcBef>
              <a:defRPr sz="13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• Gluten free </a:t>
            </a:r>
          </a:p>
          <a:p>
            <a:pPr defTabSz="457200">
              <a:lnSpc>
                <a:spcPct val="40000"/>
              </a:lnSpc>
              <a:spcBef>
                <a:spcPts val="1200"/>
              </a:spcBef>
              <a:defRPr sz="13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• No taste </a:t>
            </a:r>
            <a:r>
              <a:rPr>
                <a:solidFill>
                  <a:srgbClr val="1BA600"/>
                </a:solidFill>
              </a:rPr>
              <a:t> </a:t>
            </a:r>
          </a:p>
        </p:txBody>
      </p:sp>
      <p:sp>
        <p:nvSpPr>
          <p:cNvPr id="541" name="WHEAT DRINKING STRAWS"/>
          <p:cNvSpPr txBox="1"/>
          <p:nvPr/>
        </p:nvSpPr>
        <p:spPr>
          <a:xfrm>
            <a:off x="329114" y="4051150"/>
            <a:ext cx="3112285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>
                <a:solidFill>
                  <a:srgbClr val="2A4C3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WHEAT DRINKING STRAWS</a:t>
            </a:r>
          </a:p>
        </p:txBody>
      </p:sp>
      <p:pic>
        <p:nvPicPr>
          <p:cNvPr id="54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7652" y="922939"/>
            <a:ext cx="3006121" cy="3006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1362" y="808634"/>
            <a:ext cx="1905002" cy="189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8033" y="808634"/>
            <a:ext cx="1905002" cy="189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54702" y="808634"/>
            <a:ext cx="1905002" cy="189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01362" y="3770248"/>
            <a:ext cx="1905002" cy="1892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78033" y="3770248"/>
            <a:ext cx="1905002" cy="1892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54702" y="3770248"/>
            <a:ext cx="1905002" cy="1892302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10858143000381…"/>
          <p:cNvSpPr txBox="1"/>
          <p:nvPr/>
        </p:nvSpPr>
        <p:spPr>
          <a:xfrm>
            <a:off x="5221495" y="2678432"/>
            <a:ext cx="1464736" cy="11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10858143000381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Bamboo Cup 10oz - Bulk 1000 (Sleeves of 50)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51" name="10858143000176…"/>
          <p:cNvSpPr txBox="1"/>
          <p:nvPr/>
        </p:nvSpPr>
        <p:spPr>
          <a:xfrm>
            <a:off x="7498166" y="2678432"/>
            <a:ext cx="1464735" cy="11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10858143000176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Bamboo Cup 12oz - Bulk 1000 (Sleeves of 50)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52" name="10858143000183…"/>
          <p:cNvSpPr txBox="1"/>
          <p:nvPr/>
        </p:nvSpPr>
        <p:spPr>
          <a:xfrm>
            <a:off x="9774835" y="2678432"/>
            <a:ext cx="1464735" cy="11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 10858143000183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Bamboo Cup 16oz - Bulk 1000 (Sleeves of 50)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53" name="10858143000244…"/>
          <p:cNvSpPr txBox="1"/>
          <p:nvPr/>
        </p:nvSpPr>
        <p:spPr>
          <a:xfrm>
            <a:off x="5279956" y="5644232"/>
            <a:ext cx="1347814" cy="1437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 10858143000244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90mm Plant Fiber Coffee Cup Lids (Fits 10oz, 12oz, 16oz cups) 1000/Case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54" name="10858143000237…"/>
          <p:cNvSpPr txBox="1"/>
          <p:nvPr/>
        </p:nvSpPr>
        <p:spPr>
          <a:xfrm>
            <a:off x="7556626" y="5644232"/>
            <a:ext cx="1347814" cy="11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10858143000237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Bamboo Cup 16oz - 12 Pack 10/Case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55" name="10834032000243…"/>
          <p:cNvSpPr txBox="1"/>
          <p:nvPr/>
        </p:nvSpPr>
        <p:spPr>
          <a:xfrm>
            <a:off x="9774835" y="5644232"/>
            <a:ext cx="1464735" cy="11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 10834032000243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Bamboo Cup 12oz with Lid 12 Pack - 10/Case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56" name="MATERIAL:…"/>
          <p:cNvSpPr txBox="1"/>
          <p:nvPr/>
        </p:nvSpPr>
        <p:spPr>
          <a:xfrm>
            <a:off x="693515" y="3654611"/>
            <a:ext cx="3376087" cy="341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3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  <a:p>
            <a:pPr defTabSz="457200">
              <a:spcBef>
                <a:spcPts val="1200"/>
              </a:spcBef>
              <a:defRPr sz="1300">
                <a:solidFill>
                  <a:srgbClr val="294C3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MATERIAL: </a:t>
            </a:r>
          </a:p>
          <a:p>
            <a:pPr defTabSz="457200">
              <a:spcBef>
                <a:spcPts val="1200"/>
              </a:spcBef>
              <a:defRPr sz="13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Bamboo Fiber, Wood Fiber &amp; Starch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spcBef>
                <a:spcPts val="1200"/>
              </a:spcBef>
              <a:defRPr sz="1300">
                <a:solidFill>
                  <a:srgbClr val="2A4C3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CLAIMS: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spcBef>
                <a:spcPts val="1200"/>
              </a:spcBef>
              <a:defRPr sz="1200">
                <a:solidFill>
                  <a:srgbClr val="009051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• </a:t>
            </a: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PFAs-free (no fluorinated chemicals)                           • Compostable</a:t>
            </a:r>
            <a:br>
              <a:rPr>
                <a:latin typeface="Avenir Medium"/>
                <a:ea typeface="Avenir Medium"/>
                <a:cs typeface="Avenir Medium"/>
                <a:sym typeface="Avenir Medium"/>
              </a:rPr>
            </a:b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• Oven-safe</a:t>
            </a:r>
            <a:br>
              <a:rPr>
                <a:latin typeface="Avenir Medium"/>
                <a:ea typeface="Avenir Medium"/>
                <a:cs typeface="Avenir Medium"/>
                <a:sym typeface="Avenir Medium"/>
              </a:rPr>
            </a:b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• Microwave safe </a:t>
            </a:r>
            <a:r>
              <a:t>                                                        </a:t>
            </a: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• Leak resistant</a:t>
            </a:r>
            <a:br>
              <a:rPr>
                <a:latin typeface="Avenir Medium"/>
                <a:ea typeface="Avenir Medium"/>
                <a:cs typeface="Avenir Medium"/>
                <a:sym typeface="Avenir Medium"/>
              </a:rPr>
            </a:b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• Freezer safe</a:t>
            </a:r>
            <a:br>
              <a:rPr>
                <a:latin typeface="Avenir Medium"/>
                <a:ea typeface="Avenir Medium"/>
                <a:cs typeface="Avenir Medium"/>
                <a:sym typeface="Avenir Medium"/>
              </a:rPr>
            </a:br>
            <a:r>
              <a:rPr>
                <a:latin typeface="Avenir Medium"/>
                <a:ea typeface="Avenir Medium"/>
                <a:cs typeface="Avenir Medium"/>
                <a:sym typeface="Avenir Medium"/>
              </a:rPr>
              <a:t>• Grease resistant </a:t>
            </a:r>
          </a:p>
          <a:p>
            <a:pPr defTabSz="457200">
              <a:lnSpc>
                <a:spcPct val="40000"/>
              </a:lnSpc>
              <a:spcBef>
                <a:spcPts val="1200"/>
              </a:spcBef>
              <a:defRPr sz="13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 </a:t>
            </a:r>
            <a:r>
              <a:rPr>
                <a:solidFill>
                  <a:srgbClr val="1BA600"/>
                </a:solidFill>
              </a:rPr>
              <a:t> </a:t>
            </a:r>
          </a:p>
        </p:txBody>
      </p:sp>
      <p:sp>
        <p:nvSpPr>
          <p:cNvPr id="557" name="BAMBOO CUPS AND LIDS"/>
          <p:cNvSpPr txBox="1"/>
          <p:nvPr/>
        </p:nvSpPr>
        <p:spPr>
          <a:xfrm>
            <a:off x="693515" y="3562610"/>
            <a:ext cx="2960952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>
                <a:solidFill>
                  <a:srgbClr val="2A4C3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BAMBOO CUPS AND LIDS</a:t>
            </a:r>
          </a:p>
        </p:txBody>
      </p:sp>
      <p:pic>
        <p:nvPicPr>
          <p:cNvPr id="55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3516" y="314403"/>
            <a:ext cx="3013803" cy="3013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3870" y="2128759"/>
            <a:ext cx="4102103" cy="190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06614" y="2128759"/>
            <a:ext cx="1905002" cy="1905001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10834032000069…"/>
          <p:cNvSpPr txBox="1"/>
          <p:nvPr/>
        </p:nvSpPr>
        <p:spPr>
          <a:xfrm>
            <a:off x="4991356" y="3989830"/>
            <a:ext cx="1905002" cy="11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10834032000069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500mL (17oz) Plant Fiber Bowl -500/Case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63" name="10834032000076…"/>
          <p:cNvSpPr txBox="1"/>
          <p:nvPr/>
        </p:nvSpPr>
        <p:spPr>
          <a:xfrm>
            <a:off x="7210884" y="3989830"/>
            <a:ext cx="1905002" cy="11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10834032000076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Fiber Lids for 500mL (17 oz Bowl) - 500/Case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64" name="10858143000671…"/>
          <p:cNvSpPr txBox="1"/>
          <p:nvPr/>
        </p:nvSpPr>
        <p:spPr>
          <a:xfrm>
            <a:off x="9506614" y="3989830"/>
            <a:ext cx="1905002" cy="77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10858143000671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Greenlid Plant Fiber 12oz Bowl - 12 Pack - 24/Case </a:t>
            </a:r>
            <a:endParaRPr sz="1200"/>
          </a:p>
        </p:txBody>
      </p:sp>
      <p:sp>
        <p:nvSpPr>
          <p:cNvPr id="565" name="MATERIAL:…"/>
          <p:cNvSpPr txBox="1"/>
          <p:nvPr/>
        </p:nvSpPr>
        <p:spPr>
          <a:xfrm>
            <a:off x="800924" y="3652456"/>
            <a:ext cx="3376087" cy="301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3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  <a:p>
            <a:pPr defTabSz="457200">
              <a:spcBef>
                <a:spcPts val="1200"/>
              </a:spcBef>
              <a:defRPr sz="1300">
                <a:solidFill>
                  <a:srgbClr val="2A4B35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MATERIAL:</a:t>
            </a:r>
            <a:r>
              <a:rPr>
                <a:solidFill>
                  <a:srgbClr val="2B9613"/>
                </a:solidFill>
              </a:rPr>
              <a:t> </a:t>
            </a:r>
            <a:endParaRPr>
              <a:solidFill>
                <a:srgbClr val="2B9613"/>
              </a:solidFill>
            </a:endParaRPr>
          </a:p>
          <a:p>
            <a:pPr defTabSz="457200">
              <a:spcBef>
                <a:spcPts val="1200"/>
              </a:spcBef>
              <a:defRPr sz="13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Bamboo Fiber, Wood Fiber &amp; Starch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spcBef>
                <a:spcPts val="1200"/>
              </a:spcBef>
              <a:defRPr sz="1200">
                <a:solidFill>
                  <a:srgbClr val="294C3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CLAIMS: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spcBef>
                <a:spcPts val="1200"/>
              </a:spcBef>
              <a:defRPr sz="12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• PFAs-free (no fluorinated chemicals)                       • Compostable</a:t>
            </a:r>
            <a:br/>
            <a:r>
              <a:t>• Oven-safe</a:t>
            </a:r>
            <a:br/>
            <a:r>
              <a:t>• Microwave safe                                                • Leak resistant</a:t>
            </a:r>
            <a:br/>
            <a:r>
              <a:t>• Freezer safe</a:t>
            </a:r>
            <a:br/>
            <a:r>
              <a:t>• Grease resistant </a:t>
            </a:r>
          </a:p>
        </p:txBody>
      </p:sp>
      <p:sp>
        <p:nvSpPr>
          <p:cNvPr id="566" name="PLANT FIBER BOWLS"/>
          <p:cNvSpPr txBox="1"/>
          <p:nvPr/>
        </p:nvSpPr>
        <p:spPr>
          <a:xfrm>
            <a:off x="800925" y="3560455"/>
            <a:ext cx="2415283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1200"/>
              </a:spcBef>
              <a:defRPr>
                <a:solidFill>
                  <a:srgbClr val="2A4C3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PLANT FIBER BOWLS</a:t>
            </a:r>
          </a:p>
        </p:txBody>
      </p:sp>
      <p:pic>
        <p:nvPicPr>
          <p:cNvPr id="56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0924" y="304283"/>
            <a:ext cx="3102231" cy="3102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3690" y="2345245"/>
            <a:ext cx="6146803" cy="1892301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10834032000142…"/>
          <p:cNvSpPr txBox="1"/>
          <p:nvPr/>
        </p:nvSpPr>
        <p:spPr>
          <a:xfrm>
            <a:off x="5179755" y="4188440"/>
            <a:ext cx="1905002" cy="77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10834032000142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Fiber Lids for Oval Take Out Container - 500/Case </a:t>
            </a:r>
            <a:endParaRPr sz="1200"/>
          </a:p>
        </p:txBody>
      </p:sp>
      <p:sp>
        <p:nvSpPr>
          <p:cNvPr id="571" name="10834032000106…"/>
          <p:cNvSpPr txBox="1"/>
          <p:nvPr/>
        </p:nvSpPr>
        <p:spPr>
          <a:xfrm>
            <a:off x="7291891" y="4188440"/>
            <a:ext cx="1905002" cy="11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10834032000106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850mL (28oz) Oval Take Out Container - 500/Case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72" name="10834032000113…"/>
          <p:cNvSpPr txBox="1"/>
          <p:nvPr/>
        </p:nvSpPr>
        <p:spPr>
          <a:xfrm>
            <a:off x="9429426" y="4188440"/>
            <a:ext cx="190500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10834032000113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800mL (27oz) 2-Compartment Oval Take Out Container - 1000/Case</a:t>
            </a:r>
            <a:br/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73" name="MATERIAL: Bamboo Fiber, Wood Fiber &amp; Starch…"/>
          <p:cNvSpPr txBox="1"/>
          <p:nvPr/>
        </p:nvSpPr>
        <p:spPr>
          <a:xfrm>
            <a:off x="800924" y="3715956"/>
            <a:ext cx="3819625" cy="2631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spcBef>
                <a:spcPts val="1200"/>
              </a:spcBef>
              <a:defRPr sz="13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  <a:p>
            <a:pPr defTabSz="457200">
              <a:spcBef>
                <a:spcPts val="1200"/>
              </a:spcBef>
              <a:defRPr sz="1300">
                <a:solidFill>
                  <a:srgbClr val="2A4B35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MATERIAL:</a:t>
            </a:r>
            <a:r>
              <a:rPr>
                <a:solidFill>
                  <a:srgbClr val="2B9613"/>
                </a:solidFill>
              </a:rPr>
              <a:t> </a:t>
            </a:r>
            <a:r>
              <a:rPr>
                <a:solidFill>
                  <a:srgbClr val="009051"/>
                </a:solidFill>
              </a:rPr>
              <a:t>Bamboo Fiber, Wood Fiber &amp; Starch </a:t>
            </a:r>
            <a:endParaRPr sz="1200">
              <a:solidFill>
                <a:srgbClr val="009051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spcBef>
                <a:spcPts val="1200"/>
              </a:spcBef>
              <a:defRPr sz="1200">
                <a:solidFill>
                  <a:srgbClr val="294C34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CLAIMS: 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defTabSz="457200">
              <a:spcBef>
                <a:spcPts val="1200"/>
              </a:spcBef>
              <a:defRPr sz="1200">
                <a:solidFill>
                  <a:srgbClr val="009051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r>
              <a:t>• PFAs-free (no fluorinated chemicals)                          • Compostable</a:t>
            </a:r>
            <a:br/>
            <a:r>
              <a:t>• Oven-safe</a:t>
            </a:r>
            <a:br/>
            <a:r>
              <a:t>• Microwave safe                                                           • Leak resistant</a:t>
            </a:r>
            <a:br/>
            <a:r>
              <a:t>• Freezer safe</a:t>
            </a:r>
            <a:br/>
            <a:r>
              <a:t>• Grease resistant </a:t>
            </a:r>
          </a:p>
        </p:txBody>
      </p:sp>
      <p:sp>
        <p:nvSpPr>
          <p:cNvPr id="574" name="PLANT FIBER TAKEAWAY…"/>
          <p:cNvSpPr txBox="1"/>
          <p:nvPr/>
        </p:nvSpPr>
        <p:spPr>
          <a:xfrm>
            <a:off x="800925" y="3382655"/>
            <a:ext cx="5419589" cy="707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50000"/>
              </a:lnSpc>
              <a:defRPr>
                <a:solidFill>
                  <a:srgbClr val="165F1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PLANT FIBER TAKEAWAY </a:t>
            </a:r>
          </a:p>
          <a:p>
            <a:pPr defTabSz="457200">
              <a:lnSpc>
                <a:spcPct val="50000"/>
              </a:lnSpc>
              <a:defRPr>
                <a:solidFill>
                  <a:srgbClr val="165F13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CONTAINERS &amp; LIDS</a:t>
            </a:r>
            <a:r>
              <a:rPr sz="2600">
                <a:latin typeface="Avenir Black"/>
                <a:ea typeface="Avenir Black"/>
                <a:cs typeface="Avenir Black"/>
                <a:sym typeface="Avenir Black"/>
              </a:rPr>
              <a:t> </a:t>
            </a:r>
          </a:p>
        </p:txBody>
      </p:sp>
      <p:pic>
        <p:nvPicPr>
          <p:cNvPr id="5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230" y="182511"/>
            <a:ext cx="3091774" cy="3091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4522" y="1309122"/>
            <a:ext cx="1892302" cy="189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74740" y="1309122"/>
            <a:ext cx="1892302" cy="189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24959" y="1309122"/>
            <a:ext cx="1892302" cy="189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75177" y="1309122"/>
            <a:ext cx="1892302" cy="1892301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10858143000916…"/>
          <p:cNvSpPr txBox="1"/>
          <p:nvPr/>
        </p:nvSpPr>
        <p:spPr>
          <a:xfrm>
            <a:off x="2196765" y="3160659"/>
            <a:ext cx="1347814" cy="128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 10858143000916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Greenlid Compostable 12- Person Party Pack - Case of 12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82" name="10858143000725…"/>
          <p:cNvSpPr txBox="1"/>
          <p:nvPr/>
        </p:nvSpPr>
        <p:spPr>
          <a:xfrm>
            <a:off x="4346983" y="3160659"/>
            <a:ext cx="1347814" cy="128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10858143000725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1/8 Fold Recycled Paper Dinner Napkins 100 Pack - Case of 20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83" name="10858143000756…"/>
          <p:cNvSpPr txBox="1"/>
          <p:nvPr/>
        </p:nvSpPr>
        <p:spPr>
          <a:xfrm>
            <a:off x="6497203" y="3160659"/>
            <a:ext cx="1347814" cy="128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10858143000756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1/4 Fold Recycled Paper Cocktail Napkins 100 Pack - Case of 32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84" name="10858143000695…"/>
          <p:cNvSpPr txBox="1"/>
          <p:nvPr/>
        </p:nvSpPr>
        <p:spPr>
          <a:xfrm>
            <a:off x="8647421" y="3160659"/>
            <a:ext cx="1347814" cy="128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57200">
              <a:defRPr sz="1000">
                <a:solidFill>
                  <a:srgbClr val="009051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 10858143000695</a:t>
            </a:r>
          </a:p>
          <a:p>
            <a:pPr algn="ctr" defTabSz="457200">
              <a:defRPr sz="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Greenlid EcoCooler</a:t>
            </a:r>
            <a:br/>
            <a:r>
              <a:t>32 Can Capacity - Case of 10 </a:t>
            </a:r>
            <a:endParaRPr sz="1200"/>
          </a:p>
          <a:p>
            <a:pPr algn="ctr" defTabSz="457200">
              <a:spcBef>
                <a:spcPts val="1200"/>
              </a:spcBef>
              <a:defRPr sz="12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  <p:sp>
        <p:nvSpPr>
          <p:cNvPr id="585" name="Rectangle"/>
          <p:cNvSpPr/>
          <p:nvPr/>
        </p:nvSpPr>
        <p:spPr>
          <a:xfrm>
            <a:off x="-412861" y="439006"/>
            <a:ext cx="12711126" cy="408938"/>
          </a:xfrm>
          <a:prstGeom prst="rect">
            <a:avLst/>
          </a:prstGeom>
          <a:solidFill>
            <a:srgbClr val="37724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86" name="ADDITIONAL PRODUCTS"/>
          <p:cNvSpPr txBox="1"/>
          <p:nvPr/>
        </p:nvSpPr>
        <p:spPr>
          <a:xfrm>
            <a:off x="4681018" y="439006"/>
            <a:ext cx="2829963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ADDITIONAL PRODUCTS</a:t>
            </a:r>
          </a:p>
        </p:txBody>
      </p:sp>
      <p:pic>
        <p:nvPicPr>
          <p:cNvPr id="58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4362241"/>
            <a:ext cx="12192001" cy="2520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