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"/>
  </p:notesMasterIdLst>
  <p:sldIdLst>
    <p:sldId id="256" r:id="rId2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2438337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1pPr>
    <a:lvl2pPr marL="0" marR="0" indent="0" algn="ctr" defTabSz="2438337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2pPr>
    <a:lvl3pPr marL="0" marR="0" indent="0" algn="ctr" defTabSz="2438337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3pPr>
    <a:lvl4pPr marL="0" marR="0" indent="0" algn="ctr" defTabSz="2438337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4pPr>
    <a:lvl5pPr marL="0" marR="0" indent="0" algn="ctr" defTabSz="2438337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5pPr>
    <a:lvl6pPr marL="0" marR="0" indent="0" algn="ctr" defTabSz="2438337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6pPr>
    <a:lvl7pPr marL="0" marR="0" indent="0" algn="ctr" defTabSz="2438337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7pPr>
    <a:lvl8pPr marL="0" marR="0" indent="0" algn="ctr" defTabSz="2438337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8pPr>
    <a:lvl9pPr marL="0" marR="0" indent="0" algn="ctr" defTabSz="2438337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5E5E5E"/>
        </a:fontRef>
        <a:srgbClr val="5E5E5E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DFFF"/>
          </a:solidFill>
        </a:fill>
      </a:tcStyle>
    </a:wholeTbl>
    <a:band2H>
      <a:tcTxStyle/>
      <a:tcStyle>
        <a:tcBdr/>
        <a:fill>
          <a:solidFill>
            <a:srgbClr val="E6F0FF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5E5E5E"/>
        </a:fontRef>
        <a:srgbClr val="5E5E5E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1F0CC"/>
          </a:solidFill>
        </a:fill>
      </a:tcStyle>
    </a:wholeTbl>
    <a:band2H>
      <a:tcTxStyle/>
      <a:tcStyle>
        <a:tcBdr/>
        <a:fill>
          <a:solidFill>
            <a:srgbClr val="EAF8E7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5E5E5E"/>
        </a:fontRef>
        <a:srgbClr val="5E5E5E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FCDDF"/>
          </a:solidFill>
        </a:fill>
      </a:tcStyle>
    </a:wholeTbl>
    <a:band2H>
      <a:tcTxStyle/>
      <a:tcStyle>
        <a:tcBdr/>
        <a:fill>
          <a:solidFill>
            <a:srgbClr val="FFE8F0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5E5E5E"/>
        </a:fontRef>
        <a:srgbClr val="5E5E5E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9E9E9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5E5E5E"/>
        </a:fontRef>
        <a:srgbClr val="5E5E5E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5E5E5E"/>
              </a:solidFill>
              <a:prstDash val="solid"/>
              <a:round/>
            </a:ln>
          </a:top>
          <a:bottom>
            <a:ln w="25400" cap="flat">
              <a:solidFill>
                <a:srgbClr val="5E5E5E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5E5E5E"/>
              </a:solidFill>
              <a:prstDash val="solid"/>
              <a:round/>
            </a:ln>
          </a:top>
          <a:bottom>
            <a:ln w="25400" cap="flat">
              <a:solidFill>
                <a:srgbClr val="5E5E5E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5E5E5E"/>
        </a:fontRef>
        <a:srgbClr val="5E5E5E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1D1D1"/>
          </a:solidFill>
        </a:fill>
      </a:tcStyle>
    </a:wholeTbl>
    <a:band2H>
      <a:tcTxStyle/>
      <a:tcStyle>
        <a:tcBdr/>
        <a:fill>
          <a:solidFill>
            <a:srgbClr val="E9E9E9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5E5E5E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5E5E5E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5E5E5E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5E5E5E"/>
        </a:fontRef>
        <a:srgbClr val="5E5E5E"/>
      </a:tcTxStyle>
      <a:tcStyle>
        <a:tcBdr>
          <a:left>
            <a:ln w="12700" cap="flat">
              <a:solidFill>
                <a:srgbClr val="5E5E5E"/>
              </a:solidFill>
              <a:prstDash val="solid"/>
              <a:round/>
            </a:ln>
          </a:left>
          <a:right>
            <a:ln w="12700" cap="flat">
              <a:solidFill>
                <a:srgbClr val="5E5E5E"/>
              </a:solidFill>
              <a:prstDash val="solid"/>
              <a:round/>
            </a:ln>
          </a:right>
          <a:top>
            <a:ln w="12700" cap="flat">
              <a:solidFill>
                <a:srgbClr val="5E5E5E"/>
              </a:solidFill>
              <a:prstDash val="solid"/>
              <a:round/>
            </a:ln>
          </a:top>
          <a:bottom>
            <a:ln w="12700" cap="flat">
              <a:solidFill>
                <a:srgbClr val="5E5E5E"/>
              </a:solidFill>
              <a:prstDash val="solid"/>
              <a:round/>
            </a:ln>
          </a:bottom>
          <a:insideH>
            <a:ln w="12700" cap="flat">
              <a:solidFill>
                <a:srgbClr val="5E5E5E"/>
              </a:solidFill>
              <a:prstDash val="solid"/>
              <a:round/>
            </a:ln>
          </a:insideH>
          <a:insideV>
            <a:ln w="12700" cap="flat">
              <a:solidFill>
                <a:srgbClr val="5E5E5E"/>
              </a:solidFill>
              <a:prstDash val="solid"/>
              <a:round/>
            </a:ln>
          </a:insideV>
        </a:tcBdr>
        <a:fill>
          <a:solidFill>
            <a:srgbClr val="5E5E5E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5E5E5E"/>
        </a:fontRef>
        <a:srgbClr val="5E5E5E"/>
      </a:tcTxStyle>
      <a:tcStyle>
        <a:tcBdr>
          <a:left>
            <a:ln w="12700" cap="flat">
              <a:solidFill>
                <a:srgbClr val="5E5E5E"/>
              </a:solidFill>
              <a:prstDash val="solid"/>
              <a:round/>
            </a:ln>
          </a:left>
          <a:right>
            <a:ln w="12700" cap="flat">
              <a:solidFill>
                <a:srgbClr val="5E5E5E"/>
              </a:solidFill>
              <a:prstDash val="solid"/>
              <a:round/>
            </a:ln>
          </a:right>
          <a:top>
            <a:ln w="12700" cap="flat">
              <a:solidFill>
                <a:srgbClr val="5E5E5E"/>
              </a:solidFill>
              <a:prstDash val="solid"/>
              <a:round/>
            </a:ln>
          </a:top>
          <a:bottom>
            <a:ln w="12700" cap="flat">
              <a:solidFill>
                <a:srgbClr val="5E5E5E"/>
              </a:solidFill>
              <a:prstDash val="solid"/>
              <a:round/>
            </a:ln>
          </a:bottom>
          <a:insideH>
            <a:ln w="12700" cap="flat">
              <a:solidFill>
                <a:srgbClr val="5E5E5E"/>
              </a:solidFill>
              <a:prstDash val="solid"/>
              <a:round/>
            </a:ln>
          </a:insideH>
          <a:insideV>
            <a:ln w="12700" cap="flat">
              <a:solidFill>
                <a:srgbClr val="5E5E5E"/>
              </a:solidFill>
              <a:prstDash val="solid"/>
              <a:round/>
            </a:ln>
          </a:insideV>
        </a:tcBdr>
        <a:fill>
          <a:solidFill>
            <a:srgbClr val="5E5E5E">
              <a:alpha val="20000"/>
            </a:srgbClr>
          </a:solidFill>
        </a:fill>
      </a:tcStyle>
    </a:firstCol>
    <a:lastRow>
      <a:tcTxStyle b="on" i="off">
        <a:fontRef idx="minor">
          <a:srgbClr val="5E5E5E"/>
        </a:fontRef>
        <a:srgbClr val="5E5E5E"/>
      </a:tcTxStyle>
      <a:tcStyle>
        <a:tcBdr>
          <a:left>
            <a:ln w="12700" cap="flat">
              <a:solidFill>
                <a:srgbClr val="5E5E5E"/>
              </a:solidFill>
              <a:prstDash val="solid"/>
              <a:round/>
            </a:ln>
          </a:left>
          <a:right>
            <a:ln w="12700" cap="flat">
              <a:solidFill>
                <a:srgbClr val="5E5E5E"/>
              </a:solidFill>
              <a:prstDash val="solid"/>
              <a:round/>
            </a:ln>
          </a:right>
          <a:top>
            <a:ln w="50800" cap="flat">
              <a:solidFill>
                <a:srgbClr val="5E5E5E"/>
              </a:solidFill>
              <a:prstDash val="solid"/>
              <a:round/>
            </a:ln>
          </a:top>
          <a:bottom>
            <a:ln w="12700" cap="flat">
              <a:solidFill>
                <a:srgbClr val="5E5E5E"/>
              </a:solidFill>
              <a:prstDash val="solid"/>
              <a:round/>
            </a:ln>
          </a:bottom>
          <a:insideH>
            <a:ln w="12700" cap="flat">
              <a:solidFill>
                <a:srgbClr val="5E5E5E"/>
              </a:solidFill>
              <a:prstDash val="solid"/>
              <a:round/>
            </a:ln>
          </a:insideH>
          <a:insideV>
            <a:ln w="12700" cap="flat">
              <a:solidFill>
                <a:srgbClr val="5E5E5E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inor">
          <a:srgbClr val="5E5E5E"/>
        </a:fontRef>
        <a:srgbClr val="5E5E5E"/>
      </a:tcTxStyle>
      <a:tcStyle>
        <a:tcBdr>
          <a:left>
            <a:ln w="12700" cap="flat">
              <a:solidFill>
                <a:srgbClr val="5E5E5E"/>
              </a:solidFill>
              <a:prstDash val="solid"/>
              <a:round/>
            </a:ln>
          </a:left>
          <a:right>
            <a:ln w="12700" cap="flat">
              <a:solidFill>
                <a:srgbClr val="5E5E5E"/>
              </a:solidFill>
              <a:prstDash val="solid"/>
              <a:round/>
            </a:ln>
          </a:right>
          <a:top>
            <a:ln w="12700" cap="flat">
              <a:solidFill>
                <a:srgbClr val="5E5E5E"/>
              </a:solidFill>
              <a:prstDash val="solid"/>
              <a:round/>
            </a:ln>
          </a:top>
          <a:bottom>
            <a:ln w="25400" cap="flat">
              <a:solidFill>
                <a:srgbClr val="5E5E5E"/>
              </a:solidFill>
              <a:prstDash val="solid"/>
              <a:round/>
            </a:ln>
          </a:bottom>
          <a:insideH>
            <a:ln w="12700" cap="flat">
              <a:solidFill>
                <a:srgbClr val="5E5E5E"/>
              </a:solidFill>
              <a:prstDash val="solid"/>
              <a:round/>
            </a:ln>
          </a:insideH>
          <a:insideV>
            <a:ln w="12700" cap="flat">
              <a:solidFill>
                <a:srgbClr val="5E5E5E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335"/>
    <p:restoredTop sz="94694"/>
  </p:normalViewPr>
  <p:slideViewPr>
    <p:cSldViewPr snapToGrid="0">
      <p:cViewPr varScale="1">
        <p:scale>
          <a:sx n="60" d="100"/>
          <a:sy n="60" d="100"/>
        </p:scale>
        <p:origin x="1256" y="2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Shape 148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49" name="Shape 149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1pPr>
    <a:lvl2pPr indent="2286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2pPr>
    <a:lvl3pPr indent="4572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3pPr>
    <a:lvl4pPr indent="6858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4pPr>
    <a:lvl5pPr indent="9144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5pPr>
    <a:lvl6pPr indent="11430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6pPr>
    <a:lvl7pPr indent="13716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7pPr>
    <a:lvl8pPr indent="16002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8pPr>
    <a:lvl9pPr indent="18288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9572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1201340" y="11859862"/>
            <a:ext cx="21971004" cy="636980"/>
          </a:xfrm>
          <a:prstGeom prst="rect">
            <a:avLst/>
          </a:prstGeom>
        </p:spPr>
        <p:txBody>
          <a:bodyPr lIns="45718" tIns="45718" rIns="45718" bIns="45718" numCol="1" spcCol="38100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3600" b="1"/>
            </a:lvl1pPr>
            <a:lvl2pPr marL="1066800" indent="-457200" defTabSz="825500">
              <a:lnSpc>
                <a:spcPct val="100000"/>
              </a:lnSpc>
              <a:spcBef>
                <a:spcPts val="0"/>
              </a:spcBef>
              <a:defRPr sz="3600" b="1"/>
            </a:lvl2pPr>
            <a:lvl3pPr marL="1676400" indent="-457200" defTabSz="825500">
              <a:lnSpc>
                <a:spcPct val="100000"/>
              </a:lnSpc>
              <a:spcBef>
                <a:spcPts val="0"/>
              </a:spcBef>
              <a:defRPr sz="3600" b="1"/>
            </a:lvl3pPr>
            <a:lvl4pPr marL="2286000" indent="-457200" defTabSz="825500">
              <a:lnSpc>
                <a:spcPct val="100000"/>
              </a:lnSpc>
              <a:spcBef>
                <a:spcPts val="0"/>
              </a:spcBef>
              <a:defRPr sz="3600" b="1"/>
            </a:lvl4pPr>
            <a:lvl5pPr marL="2895600" indent="-457200" defTabSz="825500">
              <a:lnSpc>
                <a:spcPct val="100000"/>
              </a:lnSpc>
              <a:spcBef>
                <a:spcPts val="0"/>
              </a:spcBef>
              <a:defRPr sz="3600" b="1"/>
            </a:lvl5pPr>
          </a:lstStyle>
          <a:p>
            <a:r>
              <a:t>Author and Date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2" name="Presentation Title"/>
          <p:cNvSpPr txBox="1">
            <a:spLocks noGrp="1"/>
          </p:cNvSpPr>
          <p:nvPr>
            <p:ph type="title" hasCustomPrompt="1"/>
          </p:nvPr>
        </p:nvSpPr>
        <p:spPr>
          <a:xfrm>
            <a:off x="1206496" y="2574991"/>
            <a:ext cx="21971005" cy="4648202"/>
          </a:xfrm>
          <a:prstGeom prst="rect">
            <a:avLst/>
          </a:prstGeom>
        </p:spPr>
        <p:txBody>
          <a:bodyPr anchor="b"/>
          <a:lstStyle>
            <a:lvl1pPr>
              <a:defRPr sz="11600" spc="-232"/>
            </a:lvl1pPr>
          </a:lstStyle>
          <a:p>
            <a:r>
              <a:t>Presentation Title</a:t>
            </a:r>
          </a:p>
        </p:txBody>
      </p:sp>
      <p:sp>
        <p:nvSpPr>
          <p:cNvPr id="13" name="Body Level One…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01342" y="7223190"/>
            <a:ext cx="21971002" cy="1905002"/>
          </a:xfrm>
          <a:prstGeom prst="rect">
            <a:avLst/>
          </a:prstGeom>
        </p:spPr>
        <p:txBody>
          <a:bodyPr numCol="1" spcCol="38100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1pPr>
          </a:lstStyle>
          <a:p>
            <a:r>
              <a:t>Presentation Subtitle</a:t>
            </a:r>
          </a:p>
        </p:txBody>
      </p:sp>
      <p:sp>
        <p:nvSpPr>
          <p:cNvPr id="14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tat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Body Level One…"/>
          <p:cNvSpPr txBox="1">
            <a:spLocks noGrp="1"/>
          </p:cNvSpPr>
          <p:nvPr>
            <p:ph type="body" sz="half" idx="1" hasCustomPrompt="1"/>
          </p:nvPr>
        </p:nvSpPr>
        <p:spPr>
          <a:xfrm>
            <a:off x="1206500" y="4920843"/>
            <a:ext cx="21971000" cy="3874314"/>
          </a:xfrm>
          <a:prstGeom prst="rect">
            <a:avLst/>
          </a:prstGeom>
        </p:spPr>
        <p:txBody>
          <a:bodyPr numCol="1" spcCol="38100" anchor="ctr"/>
          <a:lstStyle>
            <a:lvl1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sz="11600" spc="-232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  <a:lvl2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sz="11600" spc="-232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2pPr>
            <a:lvl3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sz="11600" spc="-232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3pPr>
            <a:lvl4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sz="11600" spc="-232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4pPr>
            <a:lvl5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sz="11600" spc="-232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5pPr>
          </a:lstStyle>
          <a:p>
            <a:r>
              <a:t>Statement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99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ig Fa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Body Level One…"/>
          <p:cNvSpPr txBox="1">
            <a:spLocks noGrp="1"/>
          </p:cNvSpPr>
          <p:nvPr>
            <p:ph type="body" idx="1" hasCustomPrompt="1"/>
          </p:nvPr>
        </p:nvSpPr>
        <p:spPr>
          <a:xfrm>
            <a:off x="1206500" y="1075926"/>
            <a:ext cx="21971000" cy="7241586"/>
          </a:xfrm>
          <a:prstGeom prst="rect">
            <a:avLst/>
          </a:prstGeom>
        </p:spPr>
        <p:txBody>
          <a:bodyPr numCol="1" spcCol="38100" anchor="b"/>
          <a:lstStyle>
            <a:lvl1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sz="25000" b="1" spc="-250"/>
            </a:lvl1pPr>
            <a:lvl2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sz="25000" b="1" spc="-250"/>
            </a:lvl2pPr>
            <a:lvl3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sz="25000" b="1" spc="-250"/>
            </a:lvl3pPr>
            <a:lvl4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sz="25000" b="1" spc="-250"/>
            </a:lvl4pPr>
            <a:lvl5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sz="25000" b="1" spc="-250"/>
            </a:lvl5pPr>
          </a:lstStyle>
          <a:p>
            <a:r>
              <a:t>100%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07" name="Fact information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06500" y="8262180"/>
            <a:ext cx="21971000" cy="934780"/>
          </a:xfrm>
          <a:prstGeom prst="rect">
            <a:avLst/>
          </a:prstGeom>
        </p:spPr>
        <p:txBody>
          <a:bodyPr lIns="45718" tIns="45718" rIns="45718" bIns="45718" numCol="1" spcCol="38100"/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1pPr>
          </a:lstStyle>
          <a:p>
            <a:r>
              <a:t>Fact information</a:t>
            </a:r>
          </a:p>
        </p:txBody>
      </p:sp>
      <p:sp>
        <p:nvSpPr>
          <p:cNvPr id="10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2430024" y="10675453"/>
            <a:ext cx="20200054" cy="636980"/>
          </a:xfrm>
          <a:prstGeom prst="rect">
            <a:avLst/>
          </a:prstGeom>
        </p:spPr>
        <p:txBody>
          <a:bodyPr lIns="45718" tIns="45718" rIns="45718" bIns="45718" numCol="1" spcCol="38100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3600" b="1"/>
            </a:lvl1pPr>
            <a:lvl2pPr marL="1066800" indent="-457200" defTabSz="825500">
              <a:lnSpc>
                <a:spcPct val="100000"/>
              </a:lnSpc>
              <a:spcBef>
                <a:spcPts val="0"/>
              </a:spcBef>
              <a:defRPr sz="3600" b="1"/>
            </a:lvl2pPr>
            <a:lvl3pPr marL="1676400" indent="-457200" defTabSz="825500">
              <a:lnSpc>
                <a:spcPct val="100000"/>
              </a:lnSpc>
              <a:spcBef>
                <a:spcPts val="0"/>
              </a:spcBef>
              <a:defRPr sz="3600" b="1"/>
            </a:lvl3pPr>
            <a:lvl4pPr marL="2286000" indent="-457200" defTabSz="825500">
              <a:lnSpc>
                <a:spcPct val="100000"/>
              </a:lnSpc>
              <a:spcBef>
                <a:spcPts val="0"/>
              </a:spcBef>
              <a:defRPr sz="3600" b="1"/>
            </a:lvl4pPr>
            <a:lvl5pPr marL="2895600" indent="-457200" defTabSz="825500">
              <a:lnSpc>
                <a:spcPct val="100000"/>
              </a:lnSpc>
              <a:spcBef>
                <a:spcPts val="0"/>
              </a:spcBef>
              <a:defRPr sz="3600" b="1"/>
            </a:lvl5pPr>
          </a:lstStyle>
          <a:p>
            <a:r>
              <a:t>Attribution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16" name="Body Level One…"/>
          <p:cNvSpPr txBox="1">
            <a:spLocks noGrp="1"/>
          </p:cNvSpPr>
          <p:nvPr>
            <p:ph type="body" sz="half" idx="21" hasCustomPrompt="1"/>
          </p:nvPr>
        </p:nvSpPr>
        <p:spPr>
          <a:xfrm>
            <a:off x="1753923" y="4939860"/>
            <a:ext cx="20876154" cy="3836281"/>
          </a:xfrm>
          <a:prstGeom prst="rect">
            <a:avLst/>
          </a:prstGeom>
        </p:spPr>
        <p:txBody>
          <a:bodyPr numCol="1" spcCol="38100"/>
          <a:lstStyle>
            <a:lvl1pPr marL="469900" indent="-300876">
              <a:spcBef>
                <a:spcPts val="0"/>
              </a:spcBef>
              <a:buSzTx/>
              <a:buNone/>
              <a:defRPr sz="8500" spc="-2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</a:lstStyle>
          <a:p>
            <a:r>
              <a:t>“Notable Quote”</a:t>
            </a:r>
          </a:p>
        </p:txBody>
      </p:sp>
      <p:sp>
        <p:nvSpPr>
          <p:cNvPr id="117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Bowl of salad with fried rice, boiled eggs, and chopsticks"/>
          <p:cNvSpPr>
            <a:spLocks noGrp="1"/>
          </p:cNvSpPr>
          <p:nvPr>
            <p:ph type="pic" sz="quarter" idx="21"/>
          </p:nvPr>
        </p:nvSpPr>
        <p:spPr>
          <a:xfrm>
            <a:off x="15760700" y="1016000"/>
            <a:ext cx="7439099" cy="5949678"/>
          </a:xfrm>
          <a:prstGeom prst="rect">
            <a:avLst/>
          </a:prstGeom>
        </p:spPr>
        <p:txBody>
          <a:bodyPr lIns="91439" tIns="45719" rIns="91439" bIns="45719" numCol="1" spcCol="38100">
            <a:noAutofit/>
          </a:bodyPr>
          <a:lstStyle/>
          <a:p>
            <a:endParaRPr/>
          </a:p>
        </p:txBody>
      </p:sp>
      <p:sp>
        <p:nvSpPr>
          <p:cNvPr id="125" name="Bowl with salmon cakes, salad, and hummus "/>
          <p:cNvSpPr>
            <a:spLocks noGrp="1"/>
          </p:cNvSpPr>
          <p:nvPr>
            <p:ph type="pic" sz="half" idx="22"/>
          </p:nvPr>
        </p:nvSpPr>
        <p:spPr>
          <a:xfrm>
            <a:off x="13500100" y="3978275"/>
            <a:ext cx="10439400" cy="12150181"/>
          </a:xfrm>
          <a:prstGeom prst="rect">
            <a:avLst/>
          </a:prstGeom>
        </p:spPr>
        <p:txBody>
          <a:bodyPr lIns="91439" tIns="45719" rIns="91439" bIns="45719" numCol="1" spcCol="38100">
            <a:noAutofit/>
          </a:bodyPr>
          <a:lstStyle/>
          <a:p>
            <a:endParaRPr/>
          </a:p>
        </p:txBody>
      </p:sp>
      <p:sp>
        <p:nvSpPr>
          <p:cNvPr id="126" name="Bowl of pappardelle pasta with parsley butter, roasted hazelnuts, and shaved parmesan cheese"/>
          <p:cNvSpPr>
            <a:spLocks noGrp="1"/>
          </p:cNvSpPr>
          <p:nvPr>
            <p:ph type="pic" idx="23"/>
          </p:nvPr>
        </p:nvSpPr>
        <p:spPr>
          <a:xfrm>
            <a:off x="-139700" y="495300"/>
            <a:ext cx="16611600" cy="12458700"/>
          </a:xfrm>
          <a:prstGeom prst="rect">
            <a:avLst/>
          </a:prstGeom>
        </p:spPr>
        <p:txBody>
          <a:bodyPr lIns="91439" tIns="45719" rIns="91439" bIns="45719" numCol="1" spcCol="38100">
            <a:noAutofit/>
          </a:bodyPr>
          <a:lstStyle/>
          <a:p>
            <a:endParaRPr/>
          </a:p>
        </p:txBody>
      </p:sp>
      <p:sp>
        <p:nvSpPr>
          <p:cNvPr id="127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bowl of salad with fried rice, boiled eggs, and chopsticks"/>
          <p:cNvSpPr>
            <a:spLocks noGrp="1"/>
          </p:cNvSpPr>
          <p:nvPr>
            <p:ph type="pic" idx="21"/>
          </p:nvPr>
        </p:nvSpPr>
        <p:spPr>
          <a:xfrm>
            <a:off x="-1333500" y="-5524500"/>
            <a:ext cx="27051000" cy="21640800"/>
          </a:xfrm>
          <a:prstGeom prst="rect">
            <a:avLst/>
          </a:prstGeom>
        </p:spPr>
        <p:txBody>
          <a:bodyPr lIns="91439" tIns="45719" rIns="91439" bIns="45719" numCol="1" spcCol="38100">
            <a:noAutofit/>
          </a:bodyPr>
          <a:lstStyle/>
          <a:p>
            <a:endParaRPr/>
          </a:p>
        </p:txBody>
      </p:sp>
      <p:sp>
        <p:nvSpPr>
          <p:cNvPr id="13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Avocados and limes"/>
          <p:cNvSpPr>
            <a:spLocks noGrp="1"/>
          </p:cNvSpPr>
          <p:nvPr>
            <p:ph type="pic" idx="21"/>
          </p:nvPr>
        </p:nvSpPr>
        <p:spPr>
          <a:xfrm>
            <a:off x="-1155700" y="-1295400"/>
            <a:ext cx="26746200" cy="16018933"/>
          </a:xfrm>
          <a:prstGeom prst="rect">
            <a:avLst/>
          </a:prstGeom>
        </p:spPr>
        <p:txBody>
          <a:bodyPr lIns="91439" tIns="45719" rIns="91439" bIns="45719" numCol="1" spcCol="38100">
            <a:noAutofit/>
          </a:bodyPr>
          <a:lstStyle/>
          <a:p>
            <a:endParaRPr/>
          </a:p>
        </p:txBody>
      </p:sp>
      <p:sp>
        <p:nvSpPr>
          <p:cNvPr id="22" name="Presentation Title"/>
          <p:cNvSpPr txBox="1">
            <a:spLocks noGrp="1"/>
          </p:cNvSpPr>
          <p:nvPr>
            <p:ph type="title" hasCustomPrompt="1"/>
          </p:nvPr>
        </p:nvSpPr>
        <p:spPr>
          <a:xfrm>
            <a:off x="1206500" y="7124700"/>
            <a:ext cx="21971000" cy="4648200"/>
          </a:xfrm>
          <a:prstGeom prst="rect">
            <a:avLst/>
          </a:prstGeom>
        </p:spPr>
        <p:txBody>
          <a:bodyPr anchor="b"/>
          <a:lstStyle>
            <a:lvl1pPr>
              <a:defRPr sz="11600" spc="-232"/>
            </a:lvl1pPr>
          </a:lstStyle>
          <a:p>
            <a:r>
              <a:t>Presentation Title</a:t>
            </a:r>
          </a:p>
        </p:txBody>
      </p:sp>
      <p:sp>
        <p:nvSpPr>
          <p:cNvPr id="23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1207690" y="1106137"/>
            <a:ext cx="21968621" cy="636980"/>
          </a:xfrm>
          <a:prstGeom prst="rect">
            <a:avLst/>
          </a:prstGeom>
        </p:spPr>
        <p:txBody>
          <a:bodyPr lIns="45718" tIns="45718" rIns="45718" bIns="45718" numCol="1" spcCol="38100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3600" b="1"/>
            </a:lvl1pPr>
            <a:lvl2pPr marL="1066800" indent="-457200" defTabSz="825500">
              <a:lnSpc>
                <a:spcPct val="100000"/>
              </a:lnSpc>
              <a:spcBef>
                <a:spcPts val="0"/>
              </a:spcBef>
              <a:defRPr sz="3600" b="1"/>
            </a:lvl2pPr>
            <a:lvl3pPr marL="1676400" indent="-457200" defTabSz="825500">
              <a:lnSpc>
                <a:spcPct val="100000"/>
              </a:lnSpc>
              <a:spcBef>
                <a:spcPts val="0"/>
              </a:spcBef>
              <a:defRPr sz="3600" b="1"/>
            </a:lvl3pPr>
            <a:lvl4pPr marL="2286000" indent="-457200" defTabSz="825500">
              <a:lnSpc>
                <a:spcPct val="100000"/>
              </a:lnSpc>
              <a:spcBef>
                <a:spcPts val="0"/>
              </a:spcBef>
              <a:defRPr sz="3600" b="1"/>
            </a:lvl4pPr>
            <a:lvl5pPr marL="2895600" indent="-457200" defTabSz="825500">
              <a:lnSpc>
                <a:spcPct val="100000"/>
              </a:lnSpc>
              <a:spcBef>
                <a:spcPts val="0"/>
              </a:spcBef>
              <a:defRPr sz="3600" b="1"/>
            </a:lvl5pPr>
          </a:lstStyle>
          <a:p>
            <a:r>
              <a:t>Author and Date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24" name="Body Level One…"/>
          <p:cNvSpPr txBox="1">
            <a:spLocks noGrp="1"/>
          </p:cNvSpPr>
          <p:nvPr>
            <p:ph type="body" sz="quarter" idx="22" hasCustomPrompt="1"/>
          </p:nvPr>
        </p:nvSpPr>
        <p:spPr>
          <a:xfrm>
            <a:off x="1206500" y="11609909"/>
            <a:ext cx="21971000" cy="1116953"/>
          </a:xfrm>
          <a:prstGeom prst="rect">
            <a:avLst/>
          </a:prstGeom>
        </p:spPr>
        <p:txBody>
          <a:bodyPr numCol="1" spcCol="38100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1pPr>
          </a:lstStyle>
          <a:p>
            <a:r>
              <a:t>Presentation Subtitle</a:t>
            </a:r>
          </a:p>
        </p:txBody>
      </p:sp>
      <p:sp>
        <p:nvSpPr>
          <p:cNvPr id="2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Photo 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Bowl with salmon cakes, salad, and hummus"/>
          <p:cNvSpPr>
            <a:spLocks noGrp="1"/>
          </p:cNvSpPr>
          <p:nvPr>
            <p:ph type="pic" idx="21"/>
          </p:nvPr>
        </p:nvSpPr>
        <p:spPr>
          <a:xfrm>
            <a:off x="10972800" y="-203200"/>
            <a:ext cx="12144837" cy="14135100"/>
          </a:xfrm>
          <a:prstGeom prst="rect">
            <a:avLst/>
          </a:prstGeom>
        </p:spPr>
        <p:txBody>
          <a:bodyPr lIns="91439" tIns="45719" rIns="91439" bIns="45719" numCol="1" spcCol="38100">
            <a:noAutofit/>
          </a:bodyPr>
          <a:lstStyle/>
          <a:p>
            <a:endParaRPr/>
          </a:p>
        </p:txBody>
      </p:sp>
      <p:sp>
        <p:nvSpPr>
          <p:cNvPr id="33" name="Slide Title"/>
          <p:cNvSpPr txBox="1">
            <a:spLocks noGrp="1"/>
          </p:cNvSpPr>
          <p:nvPr>
            <p:ph type="title" hasCustomPrompt="1"/>
          </p:nvPr>
        </p:nvSpPr>
        <p:spPr>
          <a:xfrm>
            <a:off x="1206500" y="1270000"/>
            <a:ext cx="9779000" cy="5882274"/>
          </a:xfrm>
          <a:prstGeom prst="rect">
            <a:avLst/>
          </a:prstGeom>
        </p:spPr>
        <p:txBody>
          <a:bodyPr anchor="b"/>
          <a:lstStyle/>
          <a:p>
            <a:r>
              <a:t>Slide Title</a:t>
            </a:r>
          </a:p>
        </p:txBody>
      </p:sp>
      <p:sp>
        <p:nvSpPr>
          <p:cNvPr id="34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1206500" y="7060576"/>
            <a:ext cx="9779000" cy="5385424"/>
          </a:xfrm>
          <a:prstGeom prst="rect">
            <a:avLst/>
          </a:prstGeom>
        </p:spPr>
        <p:txBody>
          <a:bodyPr numCol="1" spcCol="38100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1pPr>
            <a:lvl2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2pPr>
            <a:lvl3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3pPr>
            <a:lvl4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4pPr>
            <a:lvl5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5pPr>
          </a:lstStyle>
          <a:p>
            <a:r>
              <a:t>Slide Subtitle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35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2001500" y="13085233"/>
            <a:ext cx="368504" cy="374600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lide Title"/>
          <p:cNvSpPr txBox="1">
            <a:spLocks noGrp="1"/>
          </p:cNvSpPr>
          <p:nvPr>
            <p:ph type="title" hasCustomPrompt="1"/>
          </p:nvPr>
        </p:nvSpPr>
        <p:spPr>
          <a:xfrm>
            <a:off x="1206500" y="1079500"/>
            <a:ext cx="21971000" cy="1433164"/>
          </a:xfrm>
          <a:prstGeom prst="rect">
            <a:avLst/>
          </a:prstGeom>
        </p:spPr>
        <p:txBody>
          <a:bodyPr/>
          <a:lstStyle/>
          <a:p>
            <a:r>
              <a:t>Slide Title</a:t>
            </a:r>
          </a:p>
        </p:txBody>
      </p:sp>
      <p:sp>
        <p:nvSpPr>
          <p:cNvPr id="43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1206500" y="2372961"/>
            <a:ext cx="21971000" cy="934781"/>
          </a:xfrm>
          <a:prstGeom prst="rect">
            <a:avLst/>
          </a:prstGeom>
        </p:spPr>
        <p:txBody>
          <a:bodyPr lIns="45718" tIns="45718" rIns="45718" bIns="45718" numCol="1" spcCol="38100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1pPr>
            <a:lvl2pPr marL="1308100" indent="-698500" defTabSz="825500">
              <a:lnSpc>
                <a:spcPct val="100000"/>
              </a:lnSpc>
              <a:spcBef>
                <a:spcPts val="0"/>
              </a:spcBef>
              <a:defRPr sz="5500" b="1"/>
            </a:lvl2pPr>
            <a:lvl3pPr marL="1917700" indent="-698500" defTabSz="825500">
              <a:lnSpc>
                <a:spcPct val="100000"/>
              </a:lnSpc>
              <a:spcBef>
                <a:spcPts val="0"/>
              </a:spcBef>
              <a:defRPr sz="5500" b="1"/>
            </a:lvl3pPr>
            <a:lvl4pPr marL="2527300" indent="-698500" defTabSz="825500">
              <a:lnSpc>
                <a:spcPct val="100000"/>
              </a:lnSpc>
              <a:spcBef>
                <a:spcPts val="0"/>
              </a:spcBef>
              <a:defRPr sz="5500" b="1"/>
            </a:lvl4pPr>
            <a:lvl5pPr marL="3136900" indent="-698500" defTabSz="825500">
              <a:lnSpc>
                <a:spcPct val="100000"/>
              </a:lnSpc>
              <a:spcBef>
                <a:spcPts val="0"/>
              </a:spcBef>
              <a:defRPr sz="5500" b="1"/>
            </a:lvl5pPr>
          </a:lstStyle>
          <a:p>
            <a:r>
              <a:t>Slide Subtitle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44" name="Body Level One…"/>
          <p:cNvSpPr txBox="1">
            <a:spLocks noGrp="1"/>
          </p:cNvSpPr>
          <p:nvPr>
            <p:ph type="body" idx="21" hasCustomPrompt="1"/>
          </p:nvPr>
        </p:nvSpPr>
        <p:spPr>
          <a:xfrm>
            <a:off x="1206500" y="4248503"/>
            <a:ext cx="21971000" cy="8256014"/>
          </a:xfrm>
          <a:prstGeom prst="rect">
            <a:avLst/>
          </a:prstGeom>
        </p:spPr>
        <p:txBody>
          <a:bodyPr numCol="1" spcCol="38100"/>
          <a:lstStyle/>
          <a:p>
            <a:r>
              <a:t>Slide bullet text</a:t>
            </a:r>
          </a:p>
        </p:txBody>
      </p:sp>
      <p:sp>
        <p:nvSpPr>
          <p:cNvPr id="4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Body Level One…"/>
          <p:cNvSpPr txBox="1">
            <a:spLocks noGrp="1"/>
          </p:cNvSpPr>
          <p:nvPr>
            <p:ph type="body" idx="1" hasCustomPrompt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Slide bullet text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5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1206500" y="2372961"/>
            <a:ext cx="9779000" cy="934781"/>
          </a:xfrm>
          <a:prstGeom prst="rect">
            <a:avLst/>
          </a:prstGeom>
        </p:spPr>
        <p:txBody>
          <a:bodyPr lIns="45718" tIns="45718" rIns="45718" bIns="45718" numCol="1" spcCol="38100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1pPr>
            <a:lvl2pPr marL="1308100" indent="-698500" defTabSz="825500">
              <a:lnSpc>
                <a:spcPct val="100000"/>
              </a:lnSpc>
              <a:spcBef>
                <a:spcPts val="0"/>
              </a:spcBef>
              <a:defRPr sz="5500" b="1"/>
            </a:lvl2pPr>
            <a:lvl3pPr marL="1917700" indent="-698500" defTabSz="825500">
              <a:lnSpc>
                <a:spcPct val="100000"/>
              </a:lnSpc>
              <a:spcBef>
                <a:spcPts val="0"/>
              </a:spcBef>
              <a:defRPr sz="5500" b="1"/>
            </a:lvl3pPr>
            <a:lvl4pPr marL="2527300" indent="-698500" defTabSz="825500">
              <a:lnSpc>
                <a:spcPct val="100000"/>
              </a:lnSpc>
              <a:spcBef>
                <a:spcPts val="0"/>
              </a:spcBef>
              <a:defRPr sz="5500" b="1"/>
            </a:lvl4pPr>
            <a:lvl5pPr marL="3136900" indent="-698500" defTabSz="825500">
              <a:lnSpc>
                <a:spcPct val="100000"/>
              </a:lnSpc>
              <a:spcBef>
                <a:spcPts val="0"/>
              </a:spcBef>
              <a:defRPr sz="5500" b="1"/>
            </a:lvl5pPr>
          </a:lstStyle>
          <a:p>
            <a:r>
              <a:t>Slide Subtitle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61" name="Body Level One…"/>
          <p:cNvSpPr txBox="1">
            <a:spLocks noGrp="1"/>
          </p:cNvSpPr>
          <p:nvPr>
            <p:ph type="body" sz="half" idx="21" hasCustomPrompt="1"/>
          </p:nvPr>
        </p:nvSpPr>
        <p:spPr>
          <a:xfrm>
            <a:off x="1206500" y="4248503"/>
            <a:ext cx="9779000" cy="8256631"/>
          </a:xfrm>
          <a:prstGeom prst="rect">
            <a:avLst/>
          </a:prstGeom>
        </p:spPr>
        <p:txBody>
          <a:bodyPr numCol="1" spcCol="38100"/>
          <a:lstStyle/>
          <a:p>
            <a:r>
              <a:t>Slide bullet text</a:t>
            </a:r>
          </a:p>
        </p:txBody>
      </p:sp>
      <p:sp>
        <p:nvSpPr>
          <p:cNvPr id="62" name="Bowl of pappardelle pasta with parsley butter, roasted hazelnuts, and shaved parmesan cheese"/>
          <p:cNvSpPr>
            <a:spLocks noGrp="1"/>
          </p:cNvSpPr>
          <p:nvPr>
            <p:ph type="pic" idx="22"/>
          </p:nvPr>
        </p:nvSpPr>
        <p:spPr>
          <a:xfrm>
            <a:off x="12192000" y="-407266"/>
            <a:ext cx="10916874" cy="14555833"/>
          </a:xfrm>
          <a:prstGeom prst="rect">
            <a:avLst/>
          </a:prstGeom>
        </p:spPr>
        <p:txBody>
          <a:bodyPr lIns="91439" tIns="45719" rIns="91439" bIns="45719" numCol="1" spcCol="38100">
            <a:noAutofit/>
          </a:bodyPr>
          <a:lstStyle/>
          <a:p>
            <a:endParaRPr/>
          </a:p>
        </p:txBody>
      </p:sp>
      <p:sp>
        <p:nvSpPr>
          <p:cNvPr id="63" name="Slide Title"/>
          <p:cNvSpPr txBox="1">
            <a:spLocks noGrp="1"/>
          </p:cNvSpPr>
          <p:nvPr>
            <p:ph type="title" hasCustomPrompt="1"/>
          </p:nvPr>
        </p:nvSpPr>
        <p:spPr>
          <a:xfrm>
            <a:off x="1206500" y="1079500"/>
            <a:ext cx="9779000" cy="1435100"/>
          </a:xfrm>
          <a:prstGeom prst="rect">
            <a:avLst/>
          </a:prstGeom>
        </p:spPr>
        <p:txBody>
          <a:bodyPr/>
          <a:lstStyle/>
          <a:p>
            <a:r>
              <a:t>Slide Title</a:t>
            </a:r>
          </a:p>
        </p:txBody>
      </p:sp>
      <p:sp>
        <p:nvSpPr>
          <p:cNvPr id="64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Section Title"/>
          <p:cNvSpPr txBox="1">
            <a:spLocks noGrp="1"/>
          </p:cNvSpPr>
          <p:nvPr>
            <p:ph type="title" hasCustomPrompt="1"/>
          </p:nvPr>
        </p:nvSpPr>
        <p:spPr>
          <a:xfrm>
            <a:off x="1206496" y="4533900"/>
            <a:ext cx="21971005" cy="4648200"/>
          </a:xfrm>
          <a:prstGeom prst="rect">
            <a:avLst/>
          </a:prstGeom>
        </p:spPr>
        <p:txBody>
          <a:bodyPr anchor="ctr"/>
          <a:lstStyle>
            <a:lvl1pPr>
              <a:defRPr sz="11600" b="0" spc="-232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</a:lstStyle>
          <a:p>
            <a:r>
              <a:t>Section Title</a:t>
            </a:r>
          </a:p>
        </p:txBody>
      </p:sp>
      <p:sp>
        <p:nvSpPr>
          <p:cNvPr id="72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2001500" y="13085233"/>
            <a:ext cx="368504" cy="374600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Slide Title"/>
          <p:cNvSpPr txBox="1">
            <a:spLocks noGrp="1"/>
          </p:cNvSpPr>
          <p:nvPr>
            <p:ph type="title" hasCustomPrompt="1"/>
          </p:nvPr>
        </p:nvSpPr>
        <p:spPr>
          <a:xfrm>
            <a:off x="1206500" y="1079500"/>
            <a:ext cx="21971000" cy="1434950"/>
          </a:xfrm>
          <a:prstGeom prst="rect">
            <a:avLst/>
          </a:prstGeom>
        </p:spPr>
        <p:txBody>
          <a:bodyPr/>
          <a:lstStyle/>
          <a:p>
            <a:r>
              <a:t>Slide Title</a:t>
            </a:r>
          </a:p>
        </p:txBody>
      </p:sp>
      <p:sp>
        <p:nvSpPr>
          <p:cNvPr id="80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1206500" y="2372961"/>
            <a:ext cx="21971000" cy="934781"/>
          </a:xfrm>
          <a:prstGeom prst="rect">
            <a:avLst/>
          </a:prstGeom>
        </p:spPr>
        <p:txBody>
          <a:bodyPr lIns="45718" tIns="45718" rIns="45718" bIns="45718" numCol="1" spcCol="38100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1pPr>
            <a:lvl2pPr marL="1308100" indent="-698500" defTabSz="825500">
              <a:lnSpc>
                <a:spcPct val="100000"/>
              </a:lnSpc>
              <a:spcBef>
                <a:spcPts val="0"/>
              </a:spcBef>
              <a:defRPr sz="5500" b="1"/>
            </a:lvl2pPr>
            <a:lvl3pPr marL="1917700" indent="-698500" defTabSz="825500">
              <a:lnSpc>
                <a:spcPct val="100000"/>
              </a:lnSpc>
              <a:spcBef>
                <a:spcPts val="0"/>
              </a:spcBef>
              <a:defRPr sz="5500" b="1"/>
            </a:lvl3pPr>
            <a:lvl4pPr marL="2527300" indent="-698500" defTabSz="825500">
              <a:lnSpc>
                <a:spcPct val="100000"/>
              </a:lnSpc>
              <a:spcBef>
                <a:spcPts val="0"/>
              </a:spcBef>
              <a:defRPr sz="5500" b="1"/>
            </a:lvl4pPr>
            <a:lvl5pPr marL="3136900" indent="-698500" defTabSz="825500">
              <a:lnSpc>
                <a:spcPct val="100000"/>
              </a:lnSpc>
              <a:spcBef>
                <a:spcPts val="0"/>
              </a:spcBef>
              <a:defRPr sz="5500" b="1"/>
            </a:lvl5pPr>
          </a:lstStyle>
          <a:p>
            <a:r>
              <a:t>Slide Subtitle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8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Agenda Title"/>
          <p:cNvSpPr txBox="1">
            <a:spLocks noGrp="1"/>
          </p:cNvSpPr>
          <p:nvPr>
            <p:ph type="title" hasCustomPrompt="1"/>
          </p:nvPr>
        </p:nvSpPr>
        <p:spPr>
          <a:xfrm>
            <a:off x="1206500" y="1079500"/>
            <a:ext cx="21971000" cy="1435100"/>
          </a:xfrm>
          <a:prstGeom prst="rect">
            <a:avLst/>
          </a:prstGeom>
        </p:spPr>
        <p:txBody>
          <a:bodyPr/>
          <a:lstStyle/>
          <a:p>
            <a:r>
              <a:t>Agenda Title</a:t>
            </a:r>
          </a:p>
        </p:txBody>
      </p:sp>
      <p:sp>
        <p:nvSpPr>
          <p:cNvPr id="89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1206500" y="2372961"/>
            <a:ext cx="21971000" cy="934781"/>
          </a:xfrm>
          <a:prstGeom prst="rect">
            <a:avLst/>
          </a:prstGeom>
        </p:spPr>
        <p:txBody>
          <a:bodyPr lIns="45718" tIns="45718" rIns="45718" bIns="45718" numCol="1" spcCol="38100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1pPr>
            <a:lvl2pPr marL="1308100" indent="-698500" defTabSz="825500">
              <a:lnSpc>
                <a:spcPct val="100000"/>
              </a:lnSpc>
              <a:spcBef>
                <a:spcPts val="0"/>
              </a:spcBef>
              <a:defRPr sz="5500" b="1"/>
            </a:lvl2pPr>
            <a:lvl3pPr marL="1917700" indent="-698500" defTabSz="825500">
              <a:lnSpc>
                <a:spcPct val="100000"/>
              </a:lnSpc>
              <a:spcBef>
                <a:spcPts val="0"/>
              </a:spcBef>
              <a:defRPr sz="5500" b="1"/>
            </a:lvl3pPr>
            <a:lvl4pPr marL="2527300" indent="-698500" defTabSz="825500">
              <a:lnSpc>
                <a:spcPct val="100000"/>
              </a:lnSpc>
              <a:spcBef>
                <a:spcPts val="0"/>
              </a:spcBef>
              <a:defRPr sz="5500" b="1"/>
            </a:lvl4pPr>
            <a:lvl5pPr marL="3136900" indent="-698500" defTabSz="825500">
              <a:lnSpc>
                <a:spcPct val="100000"/>
              </a:lnSpc>
              <a:spcBef>
                <a:spcPts val="0"/>
              </a:spcBef>
              <a:defRPr sz="5500" b="1"/>
            </a:lvl5pPr>
          </a:lstStyle>
          <a:p>
            <a:r>
              <a:t>Agenda Subtitle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90" name="Body Level One…"/>
          <p:cNvSpPr txBox="1">
            <a:spLocks noGrp="1"/>
          </p:cNvSpPr>
          <p:nvPr>
            <p:ph type="body" idx="21" hasCustomPrompt="1"/>
          </p:nvPr>
        </p:nvSpPr>
        <p:spPr>
          <a:xfrm>
            <a:off x="1206500" y="4248503"/>
            <a:ext cx="21971000" cy="8256014"/>
          </a:xfrm>
          <a:prstGeom prst="rect">
            <a:avLst/>
          </a:prstGeom>
        </p:spPr>
        <p:txBody>
          <a:bodyPr numCol="1" spcCol="38100"/>
          <a:lstStyle>
            <a:lvl1pPr marL="0" indent="0" defTabSz="825500">
              <a:lnSpc>
                <a:spcPct val="100000"/>
              </a:lnSpc>
              <a:spcBef>
                <a:spcPts val="1800"/>
              </a:spcBef>
              <a:buSzTx/>
              <a:buNone/>
              <a:defRPr sz="5500" spc="-99"/>
            </a:lvl1pPr>
          </a:lstStyle>
          <a:p>
            <a:r>
              <a:t>Agenda Topics</a:t>
            </a:r>
          </a:p>
        </p:txBody>
      </p:sp>
      <p:sp>
        <p:nvSpPr>
          <p:cNvPr id="9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ody Level One…"/>
          <p:cNvSpPr txBox="1">
            <a:spLocks noGrp="1"/>
          </p:cNvSpPr>
          <p:nvPr>
            <p:ph type="body" idx="1" hasCustomPrompt="1"/>
          </p:nvPr>
        </p:nvSpPr>
        <p:spPr>
          <a:xfrm>
            <a:off x="1206500" y="4248503"/>
            <a:ext cx="21971000" cy="825601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numCol="2" spcCol="1098550">
            <a:normAutofit/>
          </a:bodyPr>
          <a:lstStyle/>
          <a:p>
            <a:r>
              <a:t>Slide bullet text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3" name="Title Text"/>
          <p:cNvSpPr txBox="1">
            <a:spLocks noGrp="1"/>
          </p:cNvSpPr>
          <p:nvPr>
            <p:ph type="title"/>
          </p:nvPr>
        </p:nvSpPr>
        <p:spPr>
          <a:xfrm>
            <a:off x="3653366" y="2743200"/>
            <a:ext cx="19507201" cy="150530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>
            <a:normAutofit/>
          </a:bodyPr>
          <a:lstStyle/>
          <a:p>
            <a:r>
              <a:t>Title Text</a:t>
            </a:r>
          </a:p>
        </p:txBody>
      </p:sp>
      <p:sp>
        <p:nvSpPr>
          <p:cNvPr id="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2001500" y="13080999"/>
            <a:ext cx="368504" cy="374600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b">
            <a:spAutoFit/>
          </a:bodyPr>
          <a:lstStyle>
            <a:lvl1pPr defTabSz="584200">
              <a:defRPr sz="1800">
                <a:solidFill>
                  <a:srgbClr val="000000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</p:sldLayoutIdLst>
  <p:transition spd="med"/>
  <p:txStyles>
    <p:titleStyle>
      <a:lvl1pPr marL="0" marR="0" indent="0" algn="l" defTabSz="2438337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1pPr>
      <a:lvl2pPr marL="0" marR="0" indent="0" algn="l" defTabSz="2438337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2pPr>
      <a:lvl3pPr marL="0" marR="0" indent="0" algn="l" defTabSz="2438337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3pPr>
      <a:lvl4pPr marL="0" marR="0" indent="0" algn="l" defTabSz="2438337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4pPr>
      <a:lvl5pPr marL="0" marR="0" indent="0" algn="l" defTabSz="2438337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5pPr>
      <a:lvl6pPr marL="0" marR="0" indent="0" algn="l" defTabSz="2438337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6pPr>
      <a:lvl7pPr marL="0" marR="0" indent="0" algn="l" defTabSz="2438337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7pPr>
      <a:lvl8pPr marL="0" marR="0" indent="0" algn="l" defTabSz="2438337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8pPr>
      <a:lvl9pPr marL="0" marR="0" indent="0" algn="l" defTabSz="2438337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9pPr>
    </p:titleStyle>
    <p:bodyStyle>
      <a:lvl1pPr marL="609600" marR="0" indent="-609600" algn="l" defTabSz="2438337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1pPr>
      <a:lvl2pPr marL="1219200" marR="0" indent="-609600" algn="l" defTabSz="2438337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2pPr>
      <a:lvl3pPr marL="1828800" marR="0" indent="-609600" algn="l" defTabSz="2438337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3pPr>
      <a:lvl4pPr marL="2438400" marR="0" indent="-609600" algn="l" defTabSz="2438337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4pPr>
      <a:lvl5pPr marL="3048000" marR="0" indent="-609600" algn="l" defTabSz="2438337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5pPr>
      <a:lvl6pPr marL="3657600" marR="0" indent="-609600" algn="l" defTabSz="2438337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6pPr>
      <a:lvl7pPr marL="4267200" marR="0" indent="-609600" algn="l" defTabSz="2438337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7pPr>
      <a:lvl8pPr marL="4876800" marR="0" indent="-609600" algn="l" defTabSz="2438337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8pPr>
      <a:lvl9pPr marL="5486400" marR="0" indent="-609600" algn="l" defTabSz="2438337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9pPr>
    </p:bodyStyle>
    <p:other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1pPr>
      <a:lvl2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2pPr>
      <a:lvl3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3pPr>
      <a:lvl4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4pPr>
      <a:lvl5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5pPr>
      <a:lvl6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6pPr>
      <a:lvl7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7pPr>
      <a:lvl8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8pPr>
      <a:lvl9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18" Type="http://schemas.openxmlformats.org/officeDocument/2006/relationships/image" Target="../media/image16.png"/><Relationship Id="rId26" Type="http://schemas.openxmlformats.org/officeDocument/2006/relationships/image" Target="../media/image24.png"/><Relationship Id="rId3" Type="http://schemas.openxmlformats.org/officeDocument/2006/relationships/image" Target="../media/image1.png"/><Relationship Id="rId21" Type="http://schemas.openxmlformats.org/officeDocument/2006/relationships/image" Target="../media/image19.pn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17" Type="http://schemas.openxmlformats.org/officeDocument/2006/relationships/image" Target="../media/image15.png"/><Relationship Id="rId25" Type="http://schemas.openxmlformats.org/officeDocument/2006/relationships/image" Target="../media/image23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4.png"/><Relationship Id="rId20" Type="http://schemas.openxmlformats.org/officeDocument/2006/relationships/image" Target="../media/image1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24" Type="http://schemas.openxmlformats.org/officeDocument/2006/relationships/image" Target="../media/image22.png"/><Relationship Id="rId5" Type="http://schemas.openxmlformats.org/officeDocument/2006/relationships/image" Target="../media/image3.png"/><Relationship Id="rId15" Type="http://schemas.openxmlformats.org/officeDocument/2006/relationships/image" Target="../media/image13.png"/><Relationship Id="rId23" Type="http://schemas.openxmlformats.org/officeDocument/2006/relationships/image" Target="../media/image21.png"/><Relationship Id="rId28" Type="http://schemas.openxmlformats.org/officeDocument/2006/relationships/image" Target="../media/image26.png"/><Relationship Id="rId10" Type="http://schemas.openxmlformats.org/officeDocument/2006/relationships/image" Target="../media/image8.png"/><Relationship Id="rId19" Type="http://schemas.openxmlformats.org/officeDocument/2006/relationships/image" Target="../media/image17.png"/><Relationship Id="rId4" Type="http://schemas.openxmlformats.org/officeDocument/2006/relationships/image" Target="../media/image2.png"/><Relationship Id="rId9" Type="http://schemas.openxmlformats.org/officeDocument/2006/relationships/image" Target="../media/image7.png"/><Relationship Id="rId14" Type="http://schemas.openxmlformats.org/officeDocument/2006/relationships/image" Target="../media/image12.png"/><Relationship Id="rId22" Type="http://schemas.openxmlformats.org/officeDocument/2006/relationships/image" Target="../media/image20.png"/><Relationship Id="rId27" Type="http://schemas.openxmlformats.org/officeDocument/2006/relationships/image" Target="../media/image2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5" name="Image" descr="Image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03735" y="12262071"/>
            <a:ext cx="4643449" cy="1002623"/>
          </a:xfrm>
          <a:prstGeom prst="rect">
            <a:avLst/>
          </a:prstGeom>
          <a:ln w="12700">
            <a:miter lim="400000"/>
          </a:ln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C4CCA85-9AC8-69AD-3D9A-D71E9240E4F2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961671"/>
            <a:ext cx="24411459" cy="1277559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884408C-9A40-245F-0E00-4C51A978B53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77682" y="2129834"/>
            <a:ext cx="2235249" cy="223524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63968DD-25A2-8933-7938-E753000C794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781998" y="2129834"/>
            <a:ext cx="2235249" cy="223524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209B364-6C27-9158-BFF0-99B4F05D7A8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686313" y="2129834"/>
            <a:ext cx="2235249" cy="2235249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3F774969-D819-03F5-6D66-F726145E719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590629" y="2129834"/>
            <a:ext cx="2235249" cy="2235249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046A5DAE-E324-E9C7-8915-6247EE5EE471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2494944" y="2129834"/>
            <a:ext cx="2235249" cy="2235249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8198FE77-5C66-AAF8-2059-ECC39BDB0413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5399260" y="2129834"/>
            <a:ext cx="2235249" cy="2235249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1D76F466-D94F-B6EC-EE07-910EC382217E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8303575" y="2129834"/>
            <a:ext cx="2235249" cy="2235249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0320A4B3-4B1B-805B-6D87-5EE81DD16E22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1207890" y="2129834"/>
            <a:ext cx="2235249" cy="2235249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DC5B9F23-7464-1AFF-7432-EF5B44A92C2D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162905" y="5830955"/>
            <a:ext cx="2235249" cy="2235249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139CF77E-C96A-34E2-FA6E-8991F9548788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5080634" y="5830955"/>
            <a:ext cx="2235249" cy="2235249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5B7C24C3-3DB8-302E-87AD-93CAE0EC3ED9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7998363" y="5830955"/>
            <a:ext cx="2235249" cy="2235249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8F800E8E-3494-E599-9B3D-F851B892A696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10916092" y="5830955"/>
            <a:ext cx="2235249" cy="2235249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2F1194B3-30A1-5058-D8EC-404D32549C82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3828572" y="5830955"/>
            <a:ext cx="2235249" cy="2235249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4FF934CD-C7CA-D9E0-AA5E-2FF7EB85197D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6741052" y="5830955"/>
            <a:ext cx="2235249" cy="2235249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FEC60D8B-7B29-65CB-9772-2172D992CFED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9653532" y="5830955"/>
            <a:ext cx="2259284" cy="2235249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686C18C9-16FA-A429-F565-22418B1720F4}"/>
              </a:ext>
            </a:extLst>
      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877682" y="9703001"/>
            <a:ext cx="2235249" cy="2235249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3986DAFA-AD6F-7A0E-E971-4B26DEF0E693}"/>
              </a:ext>
            </a:extLst>
          </p:cNvPr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3760139" y="9703001"/>
            <a:ext cx="2235249" cy="2235249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E3AD10F0-8E13-D5EB-034C-471CDAEB14F0}"/>
              </a:ext>
            </a:extLst>
          </p:cNvPr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6642596" y="9703001"/>
            <a:ext cx="2235249" cy="2235249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218EF9DA-8AAD-46C2-7422-2B9A54A37B26}"/>
              </a:ext>
            </a:extLst>
          </p:cNvPr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9525053" y="9703001"/>
            <a:ext cx="2235249" cy="2235249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B3E3A5E7-6B7E-3B99-BC78-1253DADDDAD6}"/>
              </a:ext>
            </a:extLst>
          </p:cNvPr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12401855" y="9703001"/>
            <a:ext cx="2235249" cy="2235249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A6C91257-4ED7-04FD-EEA7-BB493506B259}"/>
              </a:ext>
            </a:extLst>
          </p:cNvPr>
          <p:cNvPicPr>
            <a:picLocks noChangeAspect="1"/>
          </p:cNvPicPr>
          <p:nvPr/>
        </p:nvPicPr>
        <p:blipFill>
          <a:blip r:embed="rId25"/>
          <a:stretch>
            <a:fillRect/>
          </a:stretch>
        </p:blipFill>
        <p:spPr>
          <a:xfrm>
            <a:off x="15278657" y="9703001"/>
            <a:ext cx="2235249" cy="2235249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0721E51B-1053-673E-E03E-080F44BBE2A6}"/>
              </a:ext>
            </a:extLst>
          </p:cNvPr>
          <p:cNvPicPr>
            <a:picLocks noChangeAspect="1"/>
          </p:cNvPicPr>
          <p:nvPr/>
        </p:nvPicPr>
        <p:blipFill>
          <a:blip r:embed="rId26"/>
          <a:stretch>
            <a:fillRect/>
          </a:stretch>
        </p:blipFill>
        <p:spPr>
          <a:xfrm>
            <a:off x="18155459" y="9703001"/>
            <a:ext cx="2235249" cy="2235249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8F1214BE-513A-4A60-65ED-9B8CC444256E}"/>
              </a:ext>
            </a:extLst>
          </p:cNvPr>
          <p:cNvPicPr>
            <a:picLocks noChangeAspect="1"/>
          </p:cNvPicPr>
          <p:nvPr/>
        </p:nvPicPr>
        <p:blipFill>
          <a:blip r:embed="rId27"/>
          <a:stretch>
            <a:fillRect/>
          </a:stretch>
        </p:blipFill>
        <p:spPr>
          <a:xfrm>
            <a:off x="21032261" y="9703001"/>
            <a:ext cx="2235249" cy="2235249"/>
          </a:xfrm>
          <a:prstGeom prst="rect">
            <a:avLst/>
          </a:prstGeom>
        </p:spPr>
      </p:pic>
      <p:sp>
        <p:nvSpPr>
          <p:cNvPr id="31" name="TextBox 30">
            <a:extLst>
              <a:ext uri="{FF2B5EF4-FFF2-40B4-BE49-F238E27FC236}">
                <a16:creationId xmlns:a16="http://schemas.microsoft.com/office/drawing/2014/main" id="{1BB668E5-2175-F727-8DC6-A43181EBFA2A}"/>
              </a:ext>
            </a:extLst>
          </p:cNvPr>
          <p:cNvSpPr txBox="1"/>
          <p:nvPr/>
        </p:nvSpPr>
        <p:spPr>
          <a:xfrm>
            <a:off x="885250" y="4512881"/>
            <a:ext cx="2235249" cy="99121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t" anchorCtr="0">
            <a:noAutofit/>
          </a:bodyPr>
          <a:lstStyle/>
          <a:p>
            <a:pPr marL="0" marR="0" indent="0" algn="ctr" defTabSz="2438337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700" b="1" u="none" strike="noStrike" cap="none" spc="0" normalizeH="0" dirty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uFillTx/>
                <a:latin typeface="Avenir Next Medium" panose="020B0503020202020204" pitchFamily="34" charset="0"/>
                <a:ea typeface="+mn-ea"/>
                <a:cs typeface="+mn-cs"/>
                <a:sym typeface="Helvetica Neue"/>
              </a:rPr>
              <a:t>BIRCH FORKS</a:t>
            </a:r>
          </a:p>
          <a:p>
            <a:pPr marL="0" marR="0" indent="0" algn="ctr" defTabSz="2438337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1500" dirty="0">
                <a:solidFill>
                  <a:schemeClr val="accent3">
                    <a:lumMod val="50000"/>
                  </a:schemeClr>
                </a:solidFill>
                <a:latin typeface="Avenir Next Medium" panose="020B0503020202020204" pitchFamily="34" charset="0"/>
              </a:rPr>
              <a:t>(</a:t>
            </a:r>
            <a:r>
              <a:rPr kumimoji="0" lang="en-US" sz="1500" b="0" i="0" u="none" strike="noStrike" cap="none" spc="0" normalizeH="0" dirty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uFillTx/>
                <a:latin typeface="Avenir Next Medium" panose="020B0503020202020204" pitchFamily="34" charset="0"/>
                <a:ea typeface="+mn-ea"/>
                <a:cs typeface="+mn-cs"/>
                <a:sym typeface="Helvetica Neue"/>
              </a:rPr>
              <a:t>24 Pack)</a:t>
            </a:r>
          </a:p>
          <a:p>
            <a:pPr marL="0" marR="0" indent="0" algn="ctr" defTabSz="2438337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1500" b="1" dirty="0">
                <a:solidFill>
                  <a:schemeClr val="accent3">
                    <a:lumMod val="50000"/>
                  </a:schemeClr>
                </a:solidFill>
                <a:latin typeface="Avenir Next Medium" panose="020B0503020202020204" pitchFamily="34" charset="0"/>
              </a:rPr>
              <a:t>UPC: </a:t>
            </a:r>
            <a:r>
              <a:rPr lang="en-US" sz="1500" dirty="0">
                <a:solidFill>
                  <a:schemeClr val="accent3">
                    <a:lumMod val="50000"/>
                  </a:schemeClr>
                </a:solidFill>
                <a:latin typeface="Avenir Next Medium" panose="020B0503020202020204" pitchFamily="34" charset="0"/>
              </a:rPr>
              <a:t>858143000957</a:t>
            </a:r>
          </a:p>
          <a:p>
            <a:pPr marL="0" marR="0" indent="0" algn="ctr" defTabSz="2438337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500" b="0" i="0" u="none" strike="noStrike" cap="none" spc="0" normalizeH="0" dirty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uFillTx/>
                <a:latin typeface="Avenir Next Medium" panose="020B0503020202020204" pitchFamily="34" charset="0"/>
                <a:ea typeface="+mn-ea"/>
                <a:cs typeface="+mn-cs"/>
                <a:sym typeface="Helvetica Neue"/>
              </a:rPr>
              <a:t>CAN GCF101-24_12x2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5C95BB9D-3697-B224-DEAF-B2E857570A2A}"/>
              </a:ext>
            </a:extLst>
          </p:cNvPr>
          <p:cNvSpPr txBox="1"/>
          <p:nvPr/>
        </p:nvSpPr>
        <p:spPr>
          <a:xfrm>
            <a:off x="3760138" y="4512881"/>
            <a:ext cx="2235249" cy="99121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t" anchorCtr="0">
            <a:noAutofit/>
          </a:bodyPr>
          <a:lstStyle/>
          <a:p>
            <a:pPr marL="0" marR="0" indent="0" algn="ctr" defTabSz="2438337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700" b="1" u="none" strike="noStrike" cap="none" spc="0" normalizeH="0" dirty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uFillTx/>
                <a:latin typeface="Avenir Next Medium" panose="020B0503020202020204" pitchFamily="34" charset="0"/>
                <a:ea typeface="+mn-ea"/>
                <a:cs typeface="+mn-cs"/>
                <a:sym typeface="Helvetica Neue"/>
              </a:rPr>
              <a:t>BIRCH KNIVES</a:t>
            </a:r>
          </a:p>
          <a:p>
            <a:pPr marL="0" marR="0" indent="0" algn="ctr" defTabSz="2438337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1500" dirty="0">
                <a:solidFill>
                  <a:schemeClr val="accent3">
                    <a:lumMod val="50000"/>
                  </a:schemeClr>
                </a:solidFill>
                <a:latin typeface="Avenir Next Medium" panose="020B0503020202020204" pitchFamily="34" charset="0"/>
              </a:rPr>
              <a:t>(</a:t>
            </a:r>
            <a:r>
              <a:rPr kumimoji="0" lang="en-US" sz="1500" b="0" i="0" u="none" strike="noStrike" cap="none" spc="0" normalizeH="0" dirty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uFillTx/>
                <a:latin typeface="Avenir Next Medium" panose="020B0503020202020204" pitchFamily="34" charset="0"/>
                <a:ea typeface="+mn-ea"/>
                <a:cs typeface="+mn-cs"/>
                <a:sym typeface="Helvetica Neue"/>
              </a:rPr>
              <a:t>24 Pack)</a:t>
            </a:r>
          </a:p>
          <a:p>
            <a:pPr marL="0" marR="0" indent="0" algn="ctr" defTabSz="2438337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1500" b="1" dirty="0">
                <a:solidFill>
                  <a:schemeClr val="accent3">
                    <a:lumMod val="50000"/>
                  </a:schemeClr>
                </a:solidFill>
                <a:latin typeface="Avenir Next Medium" panose="020B0503020202020204" pitchFamily="34" charset="0"/>
              </a:rPr>
              <a:t>UPC:</a:t>
            </a:r>
            <a:r>
              <a:rPr lang="en-US" sz="1500" dirty="0">
                <a:solidFill>
                  <a:schemeClr val="accent3">
                    <a:lumMod val="50000"/>
                  </a:schemeClr>
                </a:solidFill>
                <a:latin typeface="Avenir Next Medium" panose="020B0503020202020204" pitchFamily="34" charset="0"/>
              </a:rPr>
              <a:t> 858143000995</a:t>
            </a:r>
          </a:p>
          <a:p>
            <a:pPr marL="0" marR="0" indent="0" algn="ctr" defTabSz="2438337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500" b="0" i="0" u="none" strike="noStrike" cap="none" spc="0" normalizeH="0" dirty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uFillTx/>
                <a:latin typeface="Avenir Next Medium" panose="020B0503020202020204" pitchFamily="34" charset="0"/>
                <a:ea typeface="+mn-ea"/>
                <a:cs typeface="+mn-cs"/>
                <a:sym typeface="Helvetica Neue"/>
              </a:rPr>
              <a:t>CAN GCK101-24_12x2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FE29BB8C-5827-C5AF-3FE6-CFC63A5DA86E}"/>
              </a:ext>
            </a:extLst>
          </p:cNvPr>
          <p:cNvSpPr txBox="1"/>
          <p:nvPr/>
        </p:nvSpPr>
        <p:spPr>
          <a:xfrm>
            <a:off x="6637705" y="4512881"/>
            <a:ext cx="2235249" cy="99121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t" anchorCtr="0">
            <a:noAutofit/>
          </a:bodyPr>
          <a:lstStyle/>
          <a:p>
            <a:pPr marL="0" marR="0" indent="0" algn="ctr" defTabSz="2438337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700" b="1" u="none" strike="noStrike" cap="none" spc="0" normalizeH="0" dirty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uFillTx/>
                <a:latin typeface="Avenir Next Medium" panose="020B0503020202020204" pitchFamily="34" charset="0"/>
                <a:ea typeface="+mn-ea"/>
                <a:cs typeface="+mn-cs"/>
                <a:sym typeface="Helvetica Neue"/>
              </a:rPr>
              <a:t>BIRCH SPOONS</a:t>
            </a:r>
          </a:p>
          <a:p>
            <a:pPr marL="0" marR="0" indent="0" algn="ctr" defTabSz="2438337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1500" dirty="0">
                <a:solidFill>
                  <a:schemeClr val="accent3">
                    <a:lumMod val="50000"/>
                  </a:schemeClr>
                </a:solidFill>
                <a:latin typeface="Avenir Next Medium" panose="020B0503020202020204" pitchFamily="34" charset="0"/>
              </a:rPr>
              <a:t>(</a:t>
            </a:r>
            <a:r>
              <a:rPr kumimoji="0" lang="en-US" sz="1500" b="0" i="0" u="none" strike="noStrike" cap="none" spc="0" normalizeH="0" dirty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uFillTx/>
                <a:latin typeface="Avenir Next Medium" panose="020B0503020202020204" pitchFamily="34" charset="0"/>
                <a:ea typeface="+mn-ea"/>
                <a:cs typeface="+mn-cs"/>
                <a:sym typeface="Helvetica Neue"/>
              </a:rPr>
              <a:t>24 Pack)</a:t>
            </a:r>
          </a:p>
          <a:p>
            <a:pPr marL="0" marR="0" indent="0" algn="ctr" defTabSz="2438337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1500" b="1" dirty="0">
                <a:solidFill>
                  <a:schemeClr val="accent3">
                    <a:lumMod val="50000"/>
                  </a:schemeClr>
                </a:solidFill>
                <a:latin typeface="Avenir Next Medium" panose="020B0503020202020204" pitchFamily="34" charset="0"/>
              </a:rPr>
              <a:t>UPC:</a:t>
            </a:r>
            <a:r>
              <a:rPr lang="en-US" sz="1500" dirty="0">
                <a:solidFill>
                  <a:schemeClr val="accent3">
                    <a:lumMod val="50000"/>
                  </a:schemeClr>
                </a:solidFill>
                <a:latin typeface="Avenir Next Medium" panose="020B0503020202020204" pitchFamily="34" charset="0"/>
              </a:rPr>
              <a:t> 858143000971</a:t>
            </a:r>
          </a:p>
          <a:p>
            <a:pPr marL="0" marR="0" indent="0" algn="ctr" defTabSz="2438337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500" b="0" i="0" u="none" strike="noStrike" cap="none" spc="0" normalizeH="0" dirty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uFillTx/>
                <a:latin typeface="Avenir Next Medium" panose="020B0503020202020204" pitchFamily="34" charset="0"/>
                <a:ea typeface="+mn-ea"/>
                <a:cs typeface="+mn-cs"/>
                <a:sym typeface="Helvetica Neue"/>
              </a:rPr>
              <a:t>CAN GCS101-24_12x2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4C2A3622-BBAD-F8F6-FF3A-D3A1187F24C3}"/>
              </a:ext>
            </a:extLst>
          </p:cNvPr>
          <p:cNvSpPr txBox="1"/>
          <p:nvPr/>
        </p:nvSpPr>
        <p:spPr>
          <a:xfrm>
            <a:off x="9481376" y="4512881"/>
            <a:ext cx="2235249" cy="99121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t" anchorCtr="0">
            <a:noAutofit/>
          </a:bodyPr>
          <a:lstStyle/>
          <a:p>
            <a:pPr marL="0" marR="0" indent="0" algn="ctr" defTabSz="2438337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700" b="1" u="none" strike="noStrike" cap="none" spc="0" normalizeH="0" dirty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uFillTx/>
                <a:latin typeface="Avenir Next Medium" panose="020B0503020202020204" pitchFamily="34" charset="0"/>
                <a:ea typeface="+mn-ea"/>
                <a:cs typeface="+mn-cs"/>
                <a:sym typeface="Helvetica Neue"/>
              </a:rPr>
              <a:t>BIRCH CUTLERY</a:t>
            </a:r>
          </a:p>
          <a:p>
            <a:pPr marL="0" marR="0" indent="0" algn="ctr" defTabSz="2438337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1500" dirty="0">
                <a:solidFill>
                  <a:schemeClr val="accent3">
                    <a:lumMod val="50000"/>
                  </a:schemeClr>
                </a:solidFill>
                <a:latin typeface="Avenir Next Medium" panose="020B0503020202020204" pitchFamily="34" charset="0"/>
              </a:rPr>
              <a:t>(</a:t>
            </a:r>
            <a:r>
              <a:rPr kumimoji="0" lang="en-US" sz="1500" b="0" i="0" u="none" strike="noStrike" cap="none" spc="0" normalizeH="0" dirty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uFillTx/>
                <a:latin typeface="Avenir Next Medium" panose="020B0503020202020204" pitchFamily="34" charset="0"/>
                <a:ea typeface="+mn-ea"/>
                <a:cs typeface="+mn-cs"/>
                <a:sym typeface="Helvetica Neue"/>
              </a:rPr>
              <a:t>24 Mixed Pack)</a:t>
            </a:r>
          </a:p>
          <a:p>
            <a:pPr marL="0" marR="0" indent="0" algn="ctr" defTabSz="2438337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1500" b="1" dirty="0">
                <a:solidFill>
                  <a:schemeClr val="accent3">
                    <a:lumMod val="50000"/>
                  </a:schemeClr>
                </a:solidFill>
                <a:latin typeface="Avenir Next Medium" panose="020B0503020202020204" pitchFamily="34" charset="0"/>
              </a:rPr>
              <a:t>UPC: </a:t>
            </a:r>
            <a:r>
              <a:rPr lang="en-US" sz="1500" dirty="0">
                <a:solidFill>
                  <a:schemeClr val="accent3">
                    <a:lumMod val="50000"/>
                  </a:schemeClr>
                </a:solidFill>
                <a:latin typeface="Avenir Next Medium" panose="020B0503020202020204" pitchFamily="34" charset="0"/>
              </a:rPr>
              <a:t>858143000933</a:t>
            </a:r>
          </a:p>
          <a:p>
            <a:pPr marL="0" marR="0" indent="0" algn="ctr" defTabSz="2438337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500" b="0" i="0" u="none" strike="noStrike" cap="none" spc="0" normalizeH="0" dirty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uFillTx/>
                <a:latin typeface="Avenir Next Medium" panose="020B0503020202020204" pitchFamily="34" charset="0"/>
                <a:ea typeface="+mn-ea"/>
                <a:cs typeface="+mn-cs"/>
                <a:sym typeface="Helvetica Neue"/>
              </a:rPr>
              <a:t>CAN GCM101-24_12x2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9E03E68D-DF17-FEF5-73FC-18D69A221D6C}"/>
              </a:ext>
            </a:extLst>
          </p:cNvPr>
          <p:cNvSpPr txBox="1"/>
          <p:nvPr/>
        </p:nvSpPr>
        <p:spPr>
          <a:xfrm>
            <a:off x="12358943" y="4512881"/>
            <a:ext cx="2235249" cy="99121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t" anchorCtr="0">
            <a:noAutofit/>
          </a:bodyPr>
          <a:lstStyle/>
          <a:p>
            <a:pPr marL="0" marR="0" indent="0" algn="ctr" defTabSz="2438337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700" b="1" u="none" strike="noStrike" cap="none" spc="0" normalizeH="0" dirty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uFillTx/>
                <a:latin typeface="Avenir Next Medium" panose="020B0503020202020204" pitchFamily="34" charset="0"/>
                <a:ea typeface="+mn-ea"/>
                <a:cs typeface="+mn-cs"/>
                <a:sym typeface="Helvetica Neue"/>
              </a:rPr>
              <a:t>BIRCH FORKS</a:t>
            </a:r>
          </a:p>
          <a:p>
            <a:pPr marL="0" marR="0" indent="0" algn="ctr" defTabSz="2438337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1500" dirty="0">
                <a:solidFill>
                  <a:schemeClr val="accent3">
                    <a:lumMod val="50000"/>
                  </a:schemeClr>
                </a:solidFill>
                <a:latin typeface="Avenir Next Medium" panose="020B0503020202020204" pitchFamily="34" charset="0"/>
              </a:rPr>
              <a:t>(50</a:t>
            </a:r>
            <a:r>
              <a:rPr kumimoji="0" lang="en-US" sz="1500" b="0" i="0" u="none" strike="noStrike" cap="none" spc="0" normalizeH="0" dirty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uFillTx/>
                <a:latin typeface="Avenir Next Medium" panose="020B0503020202020204" pitchFamily="34" charset="0"/>
                <a:ea typeface="+mn-ea"/>
                <a:cs typeface="+mn-cs"/>
                <a:sym typeface="Helvetica Neue"/>
              </a:rPr>
              <a:t> Pack)</a:t>
            </a:r>
          </a:p>
          <a:p>
            <a:pPr marL="0" marR="0" indent="0" algn="ctr" defTabSz="2438337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1500" b="1" dirty="0">
                <a:solidFill>
                  <a:schemeClr val="accent3">
                    <a:lumMod val="50000"/>
                  </a:schemeClr>
                </a:solidFill>
                <a:latin typeface="Avenir Next Medium" panose="020B0503020202020204" pitchFamily="34" charset="0"/>
              </a:rPr>
              <a:t>UPC:</a:t>
            </a:r>
            <a:r>
              <a:rPr lang="en-US" sz="1500" dirty="0">
                <a:solidFill>
                  <a:schemeClr val="accent3">
                    <a:lumMod val="50000"/>
                  </a:schemeClr>
                </a:solidFill>
                <a:latin typeface="Avenir Next Medium" panose="020B0503020202020204" pitchFamily="34" charset="0"/>
              </a:rPr>
              <a:t> 834032000765 </a:t>
            </a:r>
            <a:r>
              <a:rPr kumimoji="0" lang="en-US" sz="1500" b="0" i="0" u="none" strike="noStrike" cap="none" spc="0" normalizeH="0" dirty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uFillTx/>
                <a:latin typeface="Avenir Next Medium" panose="020B0503020202020204" pitchFamily="34" charset="0"/>
                <a:ea typeface="+mn-ea"/>
                <a:cs typeface="+mn-cs"/>
                <a:sym typeface="Helvetica Neue"/>
              </a:rPr>
              <a:t>CAN GCF101-50_24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A2CC6499-7236-1A72-7BC7-EC151FED2BD8}"/>
              </a:ext>
            </a:extLst>
          </p:cNvPr>
          <p:cNvSpPr txBox="1"/>
          <p:nvPr/>
        </p:nvSpPr>
        <p:spPr>
          <a:xfrm>
            <a:off x="15399260" y="4512881"/>
            <a:ext cx="2235249" cy="99121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t" anchorCtr="0">
            <a:noAutofit/>
          </a:bodyPr>
          <a:lstStyle/>
          <a:p>
            <a:pPr marL="0" marR="0" indent="0" algn="ctr" defTabSz="2438337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700" b="1" u="none" strike="noStrike" cap="none" spc="0" normalizeH="0" dirty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uFillTx/>
                <a:latin typeface="Avenir Next Medium" panose="020B0503020202020204" pitchFamily="34" charset="0"/>
                <a:ea typeface="+mn-ea"/>
                <a:cs typeface="+mn-cs"/>
                <a:sym typeface="Helvetica Neue"/>
              </a:rPr>
              <a:t>BIRCH KNIVES</a:t>
            </a:r>
          </a:p>
          <a:p>
            <a:pPr marL="0" marR="0" indent="0" algn="ctr" defTabSz="2438337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1500" dirty="0">
                <a:solidFill>
                  <a:schemeClr val="accent3">
                    <a:lumMod val="50000"/>
                  </a:schemeClr>
                </a:solidFill>
                <a:latin typeface="Avenir Next Medium" panose="020B0503020202020204" pitchFamily="34" charset="0"/>
              </a:rPr>
              <a:t>(50</a:t>
            </a:r>
            <a:r>
              <a:rPr kumimoji="0" lang="en-US" sz="1500" b="0" i="0" u="none" strike="noStrike" cap="none" spc="0" normalizeH="0" dirty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uFillTx/>
                <a:latin typeface="Avenir Next Medium" panose="020B0503020202020204" pitchFamily="34" charset="0"/>
                <a:ea typeface="+mn-ea"/>
                <a:cs typeface="+mn-cs"/>
                <a:sym typeface="Helvetica Neue"/>
              </a:rPr>
              <a:t> Pack)</a:t>
            </a:r>
          </a:p>
          <a:p>
            <a:pPr marL="0" marR="0" indent="0" algn="ctr" defTabSz="2438337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1500" b="1" dirty="0">
                <a:solidFill>
                  <a:schemeClr val="accent3">
                    <a:lumMod val="50000"/>
                  </a:schemeClr>
                </a:solidFill>
                <a:latin typeface="Avenir Next Medium" panose="020B0503020202020204" pitchFamily="34" charset="0"/>
              </a:rPr>
              <a:t>UPC:</a:t>
            </a:r>
            <a:r>
              <a:rPr lang="en-US" sz="1500" dirty="0">
                <a:solidFill>
                  <a:schemeClr val="accent3">
                    <a:lumMod val="50000"/>
                  </a:schemeClr>
                </a:solidFill>
                <a:latin typeface="Avenir Next Medium" panose="020B0503020202020204" pitchFamily="34" charset="0"/>
              </a:rPr>
              <a:t> 834032000772</a:t>
            </a:r>
          </a:p>
          <a:p>
            <a:pPr marL="0" marR="0" indent="0" algn="ctr" defTabSz="2438337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500" b="0" i="0" u="none" strike="noStrike" cap="none" spc="0" normalizeH="0" dirty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uFillTx/>
                <a:latin typeface="Avenir Next Medium" panose="020B0503020202020204" pitchFamily="34" charset="0"/>
                <a:ea typeface="+mn-ea"/>
                <a:cs typeface="+mn-cs"/>
                <a:sym typeface="Helvetica Neue"/>
              </a:rPr>
              <a:t>CAN GCK101-50_24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DF995C2B-C86E-6A22-105C-A6BA21D18343}"/>
              </a:ext>
            </a:extLst>
          </p:cNvPr>
          <p:cNvSpPr txBox="1"/>
          <p:nvPr/>
        </p:nvSpPr>
        <p:spPr>
          <a:xfrm>
            <a:off x="18155459" y="4512881"/>
            <a:ext cx="2235249" cy="99121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t" anchorCtr="0">
            <a:noAutofit/>
          </a:bodyPr>
          <a:lstStyle/>
          <a:p>
            <a:pPr marL="0" marR="0" indent="0" algn="ctr" defTabSz="2438337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700" b="1" u="none" strike="noStrike" cap="none" spc="0" normalizeH="0" dirty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uFillTx/>
                <a:latin typeface="Avenir Next Medium" panose="020B0503020202020204" pitchFamily="34" charset="0"/>
                <a:ea typeface="+mn-ea"/>
                <a:cs typeface="+mn-cs"/>
                <a:sym typeface="Helvetica Neue"/>
              </a:rPr>
              <a:t>BIRCH SPOONS</a:t>
            </a:r>
          </a:p>
          <a:p>
            <a:pPr marL="0" marR="0" indent="0" algn="ctr" defTabSz="2438337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1500" dirty="0">
                <a:solidFill>
                  <a:schemeClr val="accent3">
                    <a:lumMod val="50000"/>
                  </a:schemeClr>
                </a:solidFill>
                <a:latin typeface="Avenir Next Medium" panose="020B0503020202020204" pitchFamily="34" charset="0"/>
              </a:rPr>
              <a:t>(50</a:t>
            </a:r>
            <a:r>
              <a:rPr kumimoji="0" lang="en-US" sz="1500" b="0" i="0" u="none" strike="noStrike" cap="none" spc="0" normalizeH="0" dirty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uFillTx/>
                <a:latin typeface="Avenir Next Medium" panose="020B0503020202020204" pitchFamily="34" charset="0"/>
                <a:ea typeface="+mn-ea"/>
                <a:cs typeface="+mn-cs"/>
                <a:sym typeface="Helvetica Neue"/>
              </a:rPr>
              <a:t> Pack)</a:t>
            </a:r>
          </a:p>
          <a:p>
            <a:pPr marL="0" marR="0" indent="0" algn="ctr" defTabSz="2438337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1500" b="1" dirty="0">
                <a:solidFill>
                  <a:schemeClr val="accent3">
                    <a:lumMod val="50000"/>
                  </a:schemeClr>
                </a:solidFill>
                <a:latin typeface="Avenir Next Medium" panose="020B0503020202020204" pitchFamily="34" charset="0"/>
              </a:rPr>
              <a:t>UPC:</a:t>
            </a:r>
            <a:r>
              <a:rPr lang="en-US" sz="1500" dirty="0">
                <a:solidFill>
                  <a:schemeClr val="accent3">
                    <a:lumMod val="50000"/>
                  </a:schemeClr>
                </a:solidFill>
                <a:latin typeface="Avenir Next Medium" panose="020B0503020202020204" pitchFamily="34" charset="0"/>
              </a:rPr>
              <a:t> 834032000789</a:t>
            </a:r>
          </a:p>
          <a:p>
            <a:pPr marL="0" marR="0" indent="0" algn="ctr" defTabSz="2438337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500" b="0" i="0" u="none" strike="noStrike" cap="none" spc="0" normalizeH="0" dirty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uFillTx/>
                <a:latin typeface="Avenir Next Medium" panose="020B0503020202020204" pitchFamily="34" charset="0"/>
                <a:ea typeface="+mn-ea"/>
                <a:cs typeface="+mn-cs"/>
                <a:sym typeface="Helvetica Neue"/>
              </a:rPr>
              <a:t>CAN GCS101-50_24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3ECF5A97-3B5E-6CAC-8B53-62824B17A2FA}"/>
              </a:ext>
            </a:extLst>
          </p:cNvPr>
          <p:cNvSpPr txBox="1"/>
          <p:nvPr/>
        </p:nvSpPr>
        <p:spPr>
          <a:xfrm>
            <a:off x="21034115" y="4512881"/>
            <a:ext cx="2235249" cy="99121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t" anchorCtr="0">
            <a:noAutofit/>
          </a:bodyPr>
          <a:lstStyle/>
          <a:p>
            <a:pPr marL="0" marR="0" indent="0" algn="ctr" defTabSz="2438337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700" b="1" u="none" strike="noStrike" cap="none" spc="0" normalizeH="0" dirty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uFillTx/>
                <a:latin typeface="Avenir Next Medium" panose="020B0503020202020204" pitchFamily="34" charset="0"/>
                <a:ea typeface="+mn-ea"/>
                <a:cs typeface="+mn-cs"/>
                <a:sym typeface="Helvetica Neue"/>
              </a:rPr>
              <a:t>BIRCH CUTLERY</a:t>
            </a:r>
          </a:p>
          <a:p>
            <a:pPr marL="0" marR="0" indent="0" algn="ctr" defTabSz="2438337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1500" dirty="0">
                <a:solidFill>
                  <a:schemeClr val="accent3">
                    <a:lumMod val="50000"/>
                  </a:schemeClr>
                </a:solidFill>
                <a:latin typeface="Avenir Next Medium" panose="020B0503020202020204" pitchFamily="34" charset="0"/>
              </a:rPr>
              <a:t>(150 Mixed</a:t>
            </a:r>
            <a:r>
              <a:rPr kumimoji="0" lang="en-US" sz="1500" b="0" i="0" u="none" strike="noStrike" cap="none" spc="0" normalizeH="0" dirty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uFillTx/>
                <a:latin typeface="Avenir Next Medium" panose="020B0503020202020204" pitchFamily="34" charset="0"/>
                <a:ea typeface="+mn-ea"/>
                <a:cs typeface="+mn-cs"/>
                <a:sym typeface="Helvetica Neue"/>
              </a:rPr>
              <a:t> Pack)</a:t>
            </a:r>
          </a:p>
          <a:p>
            <a:pPr marL="0" marR="0" indent="0" algn="ctr" defTabSz="2438337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1500" b="1" dirty="0">
                <a:solidFill>
                  <a:schemeClr val="accent3">
                    <a:lumMod val="50000"/>
                  </a:schemeClr>
                </a:solidFill>
                <a:latin typeface="Avenir Next Medium" panose="020B0503020202020204" pitchFamily="34" charset="0"/>
              </a:rPr>
              <a:t>UPC:</a:t>
            </a:r>
            <a:r>
              <a:rPr lang="en-US" sz="1500" dirty="0">
                <a:solidFill>
                  <a:schemeClr val="accent3">
                    <a:lumMod val="50000"/>
                  </a:schemeClr>
                </a:solidFill>
                <a:latin typeface="Avenir Next Medium" panose="020B0503020202020204" pitchFamily="34" charset="0"/>
              </a:rPr>
              <a:t> 858143000421 </a:t>
            </a:r>
            <a:r>
              <a:rPr kumimoji="0" lang="en-US" sz="1500" b="0" i="0" u="none" strike="noStrike" cap="none" spc="0" normalizeH="0" dirty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uFillTx/>
                <a:latin typeface="Avenir Next Medium" panose="020B0503020202020204" pitchFamily="34" charset="0"/>
                <a:ea typeface="+mn-ea"/>
                <a:cs typeface="+mn-cs"/>
                <a:sym typeface="Helvetica Neue"/>
              </a:rPr>
              <a:t>CAN GCM101-150_16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F3E2181B-5661-CC82-48D7-13B2B5D51D40}"/>
              </a:ext>
            </a:extLst>
          </p:cNvPr>
          <p:cNvSpPr txBox="1"/>
          <p:nvPr/>
        </p:nvSpPr>
        <p:spPr>
          <a:xfrm>
            <a:off x="928162" y="12135814"/>
            <a:ext cx="2235249" cy="131930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t" anchorCtr="0">
            <a:noAutofit/>
          </a:bodyPr>
          <a:lstStyle/>
          <a:p>
            <a:pPr marL="0" marR="0" indent="0" algn="ctr" defTabSz="2438337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700" b="1" u="none" strike="noStrike" cap="none" spc="0" normalizeH="0" dirty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uFillTx/>
                <a:latin typeface="Avenir Next Medium" panose="020B0503020202020204" pitchFamily="34" charset="0"/>
                <a:ea typeface="+mn-ea"/>
                <a:cs typeface="+mn-cs"/>
                <a:sym typeface="Helvetica Neue"/>
              </a:rPr>
              <a:t>PLANT FIBER BOWLS</a:t>
            </a:r>
          </a:p>
          <a:p>
            <a:pPr marL="0" marR="0" indent="0" algn="ctr" defTabSz="2438337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1500" dirty="0">
                <a:solidFill>
                  <a:schemeClr val="accent3">
                    <a:lumMod val="50000"/>
                  </a:schemeClr>
                </a:solidFill>
                <a:latin typeface="Avenir Next Medium" panose="020B0503020202020204" pitchFamily="34" charset="0"/>
              </a:rPr>
              <a:t>12oz (12</a:t>
            </a:r>
            <a:r>
              <a:rPr kumimoji="0" lang="en-US" sz="1500" b="0" i="0" u="none" strike="noStrike" cap="none" spc="0" normalizeH="0" dirty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uFillTx/>
                <a:latin typeface="Avenir Next Medium" panose="020B0503020202020204" pitchFamily="34" charset="0"/>
                <a:ea typeface="+mn-ea"/>
                <a:cs typeface="+mn-cs"/>
                <a:sym typeface="Helvetica Neue"/>
              </a:rPr>
              <a:t> Pack)</a:t>
            </a:r>
          </a:p>
          <a:p>
            <a:pPr marL="0" marR="0" indent="0" algn="ctr" defTabSz="2438337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1500" b="1" dirty="0">
                <a:solidFill>
                  <a:schemeClr val="accent3">
                    <a:lumMod val="50000"/>
                  </a:schemeClr>
                </a:solidFill>
                <a:latin typeface="Avenir Next Medium" panose="020B0503020202020204" pitchFamily="34" charset="0"/>
              </a:rPr>
              <a:t>UPC:</a:t>
            </a:r>
            <a:r>
              <a:rPr lang="en-US" sz="1500" dirty="0">
                <a:solidFill>
                  <a:schemeClr val="accent3">
                    <a:lumMod val="50000"/>
                  </a:schemeClr>
                </a:solidFill>
                <a:latin typeface="Avenir Next Medium" panose="020B0503020202020204" pitchFamily="34" charset="0"/>
              </a:rPr>
              <a:t> 858143000674</a:t>
            </a:r>
          </a:p>
          <a:p>
            <a:pPr marL="0" marR="0" indent="0" algn="ctr" defTabSz="2438337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500" b="0" i="0" u="none" strike="noStrike" cap="none" spc="0" normalizeH="0" dirty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uFillTx/>
                <a:latin typeface="Avenir Next Medium" panose="020B0503020202020204" pitchFamily="34" charset="0"/>
                <a:ea typeface="+mn-ea"/>
                <a:cs typeface="+mn-cs"/>
                <a:sym typeface="Helvetica Neue"/>
              </a:rPr>
              <a:t>CAN GPF-B12-12_24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C6131B73-E7EC-9462-E5A3-72D2013CD280}"/>
              </a:ext>
            </a:extLst>
          </p:cNvPr>
          <p:cNvSpPr txBox="1"/>
          <p:nvPr/>
        </p:nvSpPr>
        <p:spPr>
          <a:xfrm>
            <a:off x="3803050" y="12135814"/>
            <a:ext cx="2235249" cy="131930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t" anchorCtr="0">
            <a:noAutofit/>
          </a:bodyPr>
          <a:lstStyle/>
          <a:p>
            <a:pPr marL="0" marR="0" indent="0" algn="ctr" defTabSz="2438337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700" b="1" u="none" strike="noStrike" cap="none" spc="0" normalizeH="0" dirty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uFillTx/>
                <a:latin typeface="Avenir Next Medium" panose="020B0503020202020204" pitchFamily="34" charset="0"/>
                <a:ea typeface="+mn-ea"/>
                <a:cs typeface="+mn-cs"/>
                <a:sym typeface="Helvetica Neue"/>
              </a:rPr>
              <a:t>PLANT FIBER PLATES</a:t>
            </a:r>
          </a:p>
          <a:p>
            <a:pPr marL="0" marR="0" indent="0" algn="ctr" defTabSz="2438337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1500" dirty="0">
                <a:solidFill>
                  <a:schemeClr val="accent3">
                    <a:lumMod val="50000"/>
                  </a:schemeClr>
                </a:solidFill>
                <a:latin typeface="Avenir Next Medium" panose="020B0503020202020204" pitchFamily="34" charset="0"/>
              </a:rPr>
              <a:t>7” (12</a:t>
            </a:r>
            <a:r>
              <a:rPr kumimoji="0" lang="en-US" sz="1500" b="0" i="0" u="none" strike="noStrike" cap="none" spc="0" normalizeH="0" dirty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uFillTx/>
                <a:latin typeface="Avenir Next Medium" panose="020B0503020202020204" pitchFamily="34" charset="0"/>
                <a:ea typeface="+mn-ea"/>
                <a:cs typeface="+mn-cs"/>
                <a:sym typeface="Helvetica Neue"/>
              </a:rPr>
              <a:t> Pack)</a:t>
            </a:r>
          </a:p>
          <a:p>
            <a:pPr marL="0" marR="0" indent="0" algn="ctr" defTabSz="2438337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1500" b="1" dirty="0">
                <a:solidFill>
                  <a:schemeClr val="accent3">
                    <a:lumMod val="50000"/>
                  </a:schemeClr>
                </a:solidFill>
                <a:latin typeface="Avenir Next Medium" panose="020B0503020202020204" pitchFamily="34" charset="0"/>
              </a:rPr>
              <a:t>UPC:</a:t>
            </a:r>
            <a:r>
              <a:rPr lang="en-US" sz="1500" dirty="0">
                <a:solidFill>
                  <a:schemeClr val="accent3">
                    <a:lumMod val="50000"/>
                  </a:schemeClr>
                </a:solidFill>
                <a:latin typeface="Avenir Next Medium" panose="020B0503020202020204" pitchFamily="34" charset="0"/>
              </a:rPr>
              <a:t> 858143000629</a:t>
            </a:r>
          </a:p>
          <a:p>
            <a:pPr marL="0" marR="0" indent="0" algn="ctr" defTabSz="2438337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500" b="0" i="0" u="none" strike="noStrike" cap="none" spc="0" normalizeH="0" dirty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uFillTx/>
                <a:latin typeface="Avenir Next Medium" panose="020B0503020202020204" pitchFamily="34" charset="0"/>
                <a:ea typeface="+mn-ea"/>
                <a:cs typeface="+mn-cs"/>
                <a:sym typeface="Helvetica Neue"/>
              </a:rPr>
              <a:t>CAN GPF-P7-12_24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3B6AA5A3-BA55-D851-1DB3-AFB0FD9F7D7A}"/>
              </a:ext>
            </a:extLst>
          </p:cNvPr>
          <p:cNvSpPr txBox="1"/>
          <p:nvPr/>
        </p:nvSpPr>
        <p:spPr>
          <a:xfrm>
            <a:off x="6680617" y="12135814"/>
            <a:ext cx="2235249" cy="131930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t" anchorCtr="0">
            <a:noAutofit/>
          </a:bodyPr>
          <a:lstStyle/>
          <a:p>
            <a:pPr marL="0" marR="0" indent="0" algn="ctr" defTabSz="2438337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700" b="1" u="none" strike="noStrike" cap="none" spc="0" normalizeH="0" dirty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uFillTx/>
                <a:latin typeface="Avenir Next Medium" panose="020B0503020202020204" pitchFamily="34" charset="0"/>
                <a:ea typeface="+mn-ea"/>
                <a:cs typeface="+mn-cs"/>
                <a:sym typeface="Helvetica Neue"/>
              </a:rPr>
              <a:t>PLANT FIBER PLATES</a:t>
            </a:r>
          </a:p>
          <a:p>
            <a:pPr marL="0" marR="0" indent="0" algn="ctr" defTabSz="2438337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1500" dirty="0">
                <a:solidFill>
                  <a:schemeClr val="accent3">
                    <a:lumMod val="50000"/>
                  </a:schemeClr>
                </a:solidFill>
                <a:latin typeface="Avenir Next Medium" panose="020B0503020202020204" pitchFamily="34" charset="0"/>
              </a:rPr>
              <a:t>9” (12</a:t>
            </a:r>
            <a:r>
              <a:rPr kumimoji="0" lang="en-US" sz="1500" b="0" i="0" u="none" strike="noStrike" cap="none" spc="0" normalizeH="0" dirty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uFillTx/>
                <a:latin typeface="Avenir Next Medium" panose="020B0503020202020204" pitchFamily="34" charset="0"/>
                <a:ea typeface="+mn-ea"/>
                <a:cs typeface="+mn-cs"/>
                <a:sym typeface="Helvetica Neue"/>
              </a:rPr>
              <a:t> Pack)</a:t>
            </a:r>
          </a:p>
          <a:p>
            <a:pPr marL="0" marR="0" indent="0" algn="ctr" defTabSz="2438337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1500" b="1" dirty="0">
                <a:solidFill>
                  <a:schemeClr val="accent3">
                    <a:lumMod val="50000"/>
                  </a:schemeClr>
                </a:solidFill>
                <a:latin typeface="Avenir Next Medium" panose="020B0503020202020204" pitchFamily="34" charset="0"/>
              </a:rPr>
              <a:t>UPC:</a:t>
            </a:r>
            <a:r>
              <a:rPr lang="en-US" sz="1500" dirty="0">
                <a:solidFill>
                  <a:schemeClr val="accent3">
                    <a:lumMod val="50000"/>
                  </a:schemeClr>
                </a:solidFill>
                <a:latin typeface="Avenir Next Medium" panose="020B0503020202020204" pitchFamily="34" charset="0"/>
              </a:rPr>
              <a:t> 858143000643</a:t>
            </a:r>
          </a:p>
          <a:p>
            <a:pPr marL="0" marR="0" indent="0" algn="ctr" defTabSz="2438337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500" b="0" i="0" u="none" strike="noStrike" cap="none" spc="0" normalizeH="0" dirty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uFillTx/>
                <a:latin typeface="Avenir Next Medium" panose="020B0503020202020204" pitchFamily="34" charset="0"/>
                <a:ea typeface="+mn-ea"/>
                <a:cs typeface="+mn-cs"/>
                <a:sym typeface="Helvetica Neue"/>
              </a:rPr>
              <a:t>CAN GPF-P9-12_24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CEB85070-7FB6-EACD-88C5-3CEA84204E3A}"/>
              </a:ext>
            </a:extLst>
          </p:cNvPr>
          <p:cNvSpPr txBox="1"/>
          <p:nvPr/>
        </p:nvSpPr>
        <p:spPr>
          <a:xfrm>
            <a:off x="9524288" y="12135814"/>
            <a:ext cx="2235249" cy="131930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t" anchorCtr="0">
            <a:noAutofit/>
          </a:bodyPr>
          <a:lstStyle/>
          <a:p>
            <a:pPr marL="0" marR="0" indent="0" algn="ctr" defTabSz="2438337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700" b="1" u="none" strike="noStrike" cap="none" spc="0" normalizeH="0" dirty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uFillTx/>
                <a:latin typeface="Avenir Next Medium" panose="020B0503020202020204" pitchFamily="34" charset="0"/>
                <a:ea typeface="+mn-ea"/>
                <a:cs typeface="+mn-cs"/>
                <a:sym typeface="Helvetica Neue"/>
              </a:rPr>
              <a:t>PALM LEAF BOWLS</a:t>
            </a:r>
          </a:p>
          <a:p>
            <a:pPr marL="0" marR="0" indent="0" algn="ctr" defTabSz="2438337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1500" dirty="0">
                <a:solidFill>
                  <a:schemeClr val="accent3">
                    <a:lumMod val="50000"/>
                  </a:schemeClr>
                </a:solidFill>
                <a:latin typeface="Avenir Next Medium" panose="020B0503020202020204" pitchFamily="34" charset="0"/>
              </a:rPr>
              <a:t>5.5” (</a:t>
            </a:r>
            <a:r>
              <a:rPr kumimoji="0" lang="en-US" sz="1500" b="0" i="0" u="none" strike="noStrike" cap="none" spc="0" normalizeH="0" dirty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uFillTx/>
                <a:latin typeface="Avenir Next Medium" panose="020B0503020202020204" pitchFamily="34" charset="0"/>
                <a:ea typeface="+mn-ea"/>
                <a:cs typeface="+mn-cs"/>
                <a:sym typeface="Helvetica Neue"/>
              </a:rPr>
              <a:t>10 Pack)</a:t>
            </a:r>
          </a:p>
          <a:p>
            <a:pPr marL="0" marR="0" indent="0" algn="ctr" defTabSz="2438337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1500" b="1" dirty="0">
                <a:solidFill>
                  <a:schemeClr val="accent3">
                    <a:lumMod val="50000"/>
                  </a:schemeClr>
                </a:solidFill>
                <a:latin typeface="Avenir Next Medium" panose="020B0503020202020204" pitchFamily="34" charset="0"/>
              </a:rPr>
              <a:t>UPC:</a:t>
            </a:r>
            <a:r>
              <a:rPr lang="en-US" sz="1500" dirty="0">
                <a:solidFill>
                  <a:schemeClr val="accent3">
                    <a:lumMod val="50000"/>
                  </a:schemeClr>
                </a:solidFill>
                <a:latin typeface="Avenir Next Medium" panose="020B0503020202020204" pitchFamily="34" charset="0"/>
              </a:rPr>
              <a:t> 858143000896 </a:t>
            </a:r>
            <a:r>
              <a:rPr kumimoji="0" lang="en-US" sz="1500" b="0" i="0" u="none" strike="noStrike" cap="none" spc="0" normalizeH="0" dirty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uFillTx/>
                <a:latin typeface="Avenir Next Medium" panose="020B0503020202020204" pitchFamily="34" charset="0"/>
                <a:ea typeface="+mn-ea"/>
                <a:cs typeface="+mn-cs"/>
                <a:sym typeface="Helvetica Neue"/>
              </a:rPr>
              <a:t>CAN GPL-B5-10_8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F6F1277D-81E4-2685-442C-59A24680612C}"/>
              </a:ext>
            </a:extLst>
          </p:cNvPr>
          <p:cNvSpPr txBox="1"/>
          <p:nvPr/>
        </p:nvSpPr>
        <p:spPr>
          <a:xfrm>
            <a:off x="12401855" y="12135814"/>
            <a:ext cx="2235249" cy="131930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t" anchorCtr="0">
            <a:noAutofit/>
          </a:bodyPr>
          <a:lstStyle/>
          <a:p>
            <a:pPr marL="0" marR="0" indent="0" algn="ctr" defTabSz="2438337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700" b="1" u="none" strike="noStrike" cap="none" spc="0" normalizeH="0" dirty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uFillTx/>
                <a:latin typeface="Avenir Next Medium" panose="020B0503020202020204" pitchFamily="34" charset="0"/>
                <a:ea typeface="+mn-ea"/>
                <a:cs typeface="+mn-cs"/>
                <a:sym typeface="Helvetica Neue"/>
              </a:rPr>
              <a:t>PALM LEAF PLATES</a:t>
            </a:r>
          </a:p>
          <a:p>
            <a:pPr marL="0" marR="0" indent="0" algn="ctr" defTabSz="2438337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1500" dirty="0">
                <a:solidFill>
                  <a:schemeClr val="accent3">
                    <a:lumMod val="50000"/>
                  </a:schemeClr>
                </a:solidFill>
                <a:latin typeface="Avenir Next Medium" panose="020B0503020202020204" pitchFamily="34" charset="0"/>
              </a:rPr>
              <a:t>6” (10</a:t>
            </a:r>
            <a:r>
              <a:rPr kumimoji="0" lang="en-US" sz="1500" b="0" i="0" u="none" strike="noStrike" cap="none" spc="0" normalizeH="0" dirty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uFillTx/>
                <a:latin typeface="Avenir Next Medium" panose="020B0503020202020204" pitchFamily="34" charset="0"/>
                <a:ea typeface="+mn-ea"/>
                <a:cs typeface="+mn-cs"/>
                <a:sym typeface="Helvetica Neue"/>
              </a:rPr>
              <a:t> Pack)</a:t>
            </a:r>
          </a:p>
          <a:p>
            <a:pPr marL="0" marR="0" indent="0" algn="ctr" defTabSz="2438337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1500" b="1" dirty="0">
                <a:solidFill>
                  <a:schemeClr val="accent3">
                    <a:lumMod val="50000"/>
                  </a:schemeClr>
                </a:solidFill>
                <a:latin typeface="Avenir Next Medium" panose="020B0503020202020204" pitchFamily="34" charset="0"/>
              </a:rPr>
              <a:t>UPC:</a:t>
            </a:r>
            <a:r>
              <a:rPr lang="en-US" sz="1500" dirty="0">
                <a:solidFill>
                  <a:schemeClr val="accent3">
                    <a:lumMod val="50000"/>
                  </a:schemeClr>
                </a:solidFill>
                <a:latin typeface="Avenir Next Medium" panose="020B0503020202020204" pitchFamily="34" charset="0"/>
              </a:rPr>
              <a:t> 858143000858</a:t>
            </a:r>
          </a:p>
          <a:p>
            <a:pPr marL="0" marR="0" indent="0" algn="ctr" defTabSz="2438337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500" b="0" i="0" u="none" strike="noStrike" cap="none" spc="0" normalizeH="0" dirty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uFillTx/>
                <a:latin typeface="Avenir Next Medium" panose="020B0503020202020204" pitchFamily="34" charset="0"/>
                <a:ea typeface="+mn-ea"/>
                <a:cs typeface="+mn-cs"/>
                <a:sym typeface="Helvetica Neue"/>
              </a:rPr>
              <a:t>CAN GPL-P6-10_16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1441D79D-441F-59F1-0553-A85D8EFBFC3A}"/>
              </a:ext>
            </a:extLst>
          </p:cNvPr>
          <p:cNvSpPr txBox="1"/>
          <p:nvPr/>
        </p:nvSpPr>
        <p:spPr>
          <a:xfrm>
            <a:off x="15442172" y="12135814"/>
            <a:ext cx="2235249" cy="131930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t" anchorCtr="0">
            <a:noAutofit/>
          </a:bodyPr>
          <a:lstStyle/>
          <a:p>
            <a:pPr marL="0" marR="0" indent="0" algn="ctr" defTabSz="2438337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700" b="1" u="none" strike="noStrike" cap="none" spc="0" normalizeH="0" dirty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uFillTx/>
                <a:latin typeface="Avenir Next Medium" panose="020B0503020202020204" pitchFamily="34" charset="0"/>
                <a:ea typeface="+mn-ea"/>
                <a:cs typeface="+mn-cs"/>
                <a:sym typeface="Helvetica Neue"/>
              </a:rPr>
              <a:t>PALM LEAF PLATES</a:t>
            </a:r>
          </a:p>
          <a:p>
            <a:pPr marL="0" marR="0" indent="0" algn="ctr" defTabSz="2438337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1500" dirty="0">
                <a:solidFill>
                  <a:schemeClr val="accent3">
                    <a:lumMod val="50000"/>
                  </a:schemeClr>
                </a:solidFill>
                <a:latin typeface="Avenir Next Medium" panose="020B0503020202020204" pitchFamily="34" charset="0"/>
              </a:rPr>
              <a:t>8” (10</a:t>
            </a:r>
            <a:r>
              <a:rPr kumimoji="0" lang="en-US" sz="1500" b="0" i="0" u="none" strike="noStrike" cap="none" spc="0" normalizeH="0" dirty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uFillTx/>
                <a:latin typeface="Avenir Next Medium" panose="020B0503020202020204" pitchFamily="34" charset="0"/>
                <a:ea typeface="+mn-ea"/>
                <a:cs typeface="+mn-cs"/>
                <a:sym typeface="Helvetica Neue"/>
              </a:rPr>
              <a:t> Pack)</a:t>
            </a:r>
          </a:p>
          <a:p>
            <a:pPr marL="0" marR="0" indent="0" algn="ctr" defTabSz="2438337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1500" b="1" dirty="0">
                <a:solidFill>
                  <a:schemeClr val="accent3">
                    <a:lumMod val="50000"/>
                  </a:schemeClr>
                </a:solidFill>
                <a:latin typeface="Avenir Next Medium" panose="020B0503020202020204" pitchFamily="34" charset="0"/>
              </a:rPr>
              <a:t>UPC:</a:t>
            </a:r>
            <a:r>
              <a:rPr lang="en-US" sz="1500" dirty="0">
                <a:solidFill>
                  <a:schemeClr val="accent3">
                    <a:lumMod val="50000"/>
                  </a:schemeClr>
                </a:solidFill>
                <a:latin typeface="Avenir Next Medium" panose="020B0503020202020204" pitchFamily="34" charset="0"/>
              </a:rPr>
              <a:t> 858143000872</a:t>
            </a:r>
          </a:p>
          <a:p>
            <a:pPr marL="0" marR="0" indent="0" algn="ctr" defTabSz="2438337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500" b="0" i="0" u="none" strike="noStrike" cap="none" spc="0" normalizeH="0" dirty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uFillTx/>
                <a:latin typeface="Avenir Next Medium" panose="020B0503020202020204" pitchFamily="34" charset="0"/>
                <a:ea typeface="+mn-ea"/>
                <a:cs typeface="+mn-cs"/>
                <a:sym typeface="Helvetica Neue"/>
              </a:rPr>
              <a:t>CAN GPL-P8-10_16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C16602CB-493A-4D78-7558-BC24E94019CF}"/>
              </a:ext>
            </a:extLst>
          </p:cNvPr>
          <p:cNvSpPr txBox="1"/>
          <p:nvPr/>
        </p:nvSpPr>
        <p:spPr>
          <a:xfrm>
            <a:off x="18198371" y="12135814"/>
            <a:ext cx="2235249" cy="131930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t" anchorCtr="0">
            <a:noAutofit/>
          </a:bodyPr>
          <a:lstStyle/>
          <a:p>
            <a:pPr marL="0" marR="0" indent="0" algn="ctr" defTabSz="2438337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700" b="1" u="none" strike="noStrike" cap="none" spc="0" normalizeH="0" dirty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uFillTx/>
                <a:latin typeface="Avenir Next Medium" panose="020B0503020202020204" pitchFamily="34" charset="0"/>
                <a:ea typeface="+mn-ea"/>
                <a:cs typeface="+mn-cs"/>
                <a:sym typeface="Helvetica Neue"/>
              </a:rPr>
              <a:t>DINNER NAPKINS</a:t>
            </a:r>
          </a:p>
          <a:p>
            <a:pPr marL="0" marR="0" indent="0" algn="ctr" defTabSz="2438337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1500" dirty="0">
                <a:solidFill>
                  <a:schemeClr val="accent3">
                    <a:lumMod val="50000"/>
                  </a:schemeClr>
                </a:solidFill>
                <a:latin typeface="Avenir Next Medium" panose="020B0503020202020204" pitchFamily="34" charset="0"/>
              </a:rPr>
              <a:t>(100</a:t>
            </a:r>
            <a:r>
              <a:rPr kumimoji="0" lang="en-US" sz="1500" b="0" i="0" u="none" strike="noStrike" cap="none" spc="0" normalizeH="0" dirty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uFillTx/>
                <a:latin typeface="Avenir Next Medium" panose="020B0503020202020204" pitchFamily="34" charset="0"/>
                <a:ea typeface="+mn-ea"/>
                <a:cs typeface="+mn-cs"/>
                <a:sym typeface="Helvetica Neue"/>
              </a:rPr>
              <a:t> Pack)</a:t>
            </a:r>
          </a:p>
          <a:p>
            <a:pPr marL="0" marR="0" indent="0" algn="ctr" defTabSz="2438337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1500" b="1" dirty="0">
                <a:solidFill>
                  <a:schemeClr val="accent3">
                    <a:lumMod val="50000"/>
                  </a:schemeClr>
                </a:solidFill>
                <a:latin typeface="Avenir Next Medium" panose="020B0503020202020204" pitchFamily="34" charset="0"/>
              </a:rPr>
              <a:t>UPC: </a:t>
            </a:r>
            <a:r>
              <a:rPr lang="en-US" sz="1500" dirty="0">
                <a:solidFill>
                  <a:schemeClr val="accent3">
                    <a:lumMod val="50000"/>
                  </a:schemeClr>
                </a:solidFill>
                <a:latin typeface="Avenir Next Medium" panose="020B0503020202020204" pitchFamily="34" charset="0"/>
              </a:rPr>
              <a:t>858143000728</a:t>
            </a:r>
          </a:p>
          <a:p>
            <a:pPr marL="0" marR="0" indent="0" algn="ctr" defTabSz="2438337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500" b="0" i="0" u="none" strike="noStrike" cap="none" spc="0" normalizeH="0" dirty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uFillTx/>
                <a:latin typeface="Avenir Next Medium" panose="020B0503020202020204" pitchFamily="34" charset="0"/>
                <a:ea typeface="+mn-ea"/>
                <a:cs typeface="+mn-cs"/>
                <a:sym typeface="Helvetica Neue"/>
              </a:rPr>
              <a:t>CAN GND-100_20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73AD404F-824D-DBE4-F587-87D8745E95C8}"/>
              </a:ext>
            </a:extLst>
          </p:cNvPr>
          <p:cNvSpPr txBox="1"/>
          <p:nvPr/>
        </p:nvSpPr>
        <p:spPr>
          <a:xfrm>
            <a:off x="21077027" y="12135814"/>
            <a:ext cx="2235249" cy="131930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t" anchorCtr="0">
            <a:noAutofit/>
          </a:bodyPr>
          <a:lstStyle/>
          <a:p>
            <a:pPr marL="0" marR="0" indent="0" algn="ctr" defTabSz="2438337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700" b="1" u="none" strike="noStrike" cap="none" spc="0" normalizeH="0" dirty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uFillTx/>
                <a:latin typeface="Avenir Next Medium" panose="020B0503020202020204" pitchFamily="34" charset="0"/>
                <a:ea typeface="+mn-ea"/>
                <a:cs typeface="+mn-cs"/>
                <a:sym typeface="Helvetica Neue"/>
              </a:rPr>
              <a:t>COCKTAIL NAPKINS</a:t>
            </a:r>
          </a:p>
          <a:p>
            <a:pPr marL="0" marR="0" indent="0" algn="ctr" defTabSz="2438337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1500" dirty="0">
                <a:solidFill>
                  <a:schemeClr val="accent3">
                    <a:lumMod val="50000"/>
                  </a:schemeClr>
                </a:solidFill>
                <a:latin typeface="Avenir Next Medium" panose="020B0503020202020204" pitchFamily="34" charset="0"/>
              </a:rPr>
              <a:t>(100</a:t>
            </a:r>
            <a:r>
              <a:rPr kumimoji="0" lang="en-US" sz="1500" b="0" i="0" u="none" strike="noStrike" cap="none" spc="0" normalizeH="0" dirty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uFillTx/>
                <a:latin typeface="Avenir Next Medium" panose="020B0503020202020204" pitchFamily="34" charset="0"/>
                <a:ea typeface="+mn-ea"/>
                <a:cs typeface="+mn-cs"/>
                <a:sym typeface="Helvetica Neue"/>
              </a:rPr>
              <a:t> Pack)</a:t>
            </a:r>
          </a:p>
          <a:p>
            <a:pPr marL="0" marR="0" indent="0" algn="ctr" defTabSz="2438337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1500" b="1" dirty="0">
                <a:solidFill>
                  <a:schemeClr val="accent3">
                    <a:lumMod val="50000"/>
                  </a:schemeClr>
                </a:solidFill>
                <a:latin typeface="Avenir Next Medium" panose="020B0503020202020204" pitchFamily="34" charset="0"/>
              </a:rPr>
              <a:t>UPC:</a:t>
            </a:r>
            <a:r>
              <a:rPr lang="en-US" sz="1500" dirty="0">
                <a:solidFill>
                  <a:schemeClr val="accent3">
                    <a:lumMod val="50000"/>
                  </a:schemeClr>
                </a:solidFill>
                <a:latin typeface="Avenir Next Medium" panose="020B0503020202020204" pitchFamily="34" charset="0"/>
              </a:rPr>
              <a:t> 858143000759</a:t>
            </a:r>
          </a:p>
          <a:p>
            <a:pPr marL="0" marR="0" indent="0" algn="ctr" defTabSz="2438337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500" b="0" i="0" u="none" strike="noStrike" cap="none" spc="0" normalizeH="0" dirty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uFillTx/>
                <a:latin typeface="Avenir Next Medium" panose="020B0503020202020204" pitchFamily="34" charset="0"/>
                <a:ea typeface="+mn-ea"/>
                <a:cs typeface="+mn-cs"/>
                <a:sym typeface="Helvetica Neue"/>
              </a:rPr>
              <a:t>CAN GNC-100_32</a:t>
            </a:r>
          </a:p>
        </p:txBody>
      </p:sp>
      <p:sp>
        <p:nvSpPr>
          <p:cNvPr id="147" name="TextBox 146">
            <a:extLst>
              <a:ext uri="{FF2B5EF4-FFF2-40B4-BE49-F238E27FC236}">
                <a16:creationId xmlns:a16="http://schemas.microsoft.com/office/drawing/2014/main" id="{AC2E3176-5BB7-7FBA-3A34-4F04DD811397}"/>
              </a:ext>
            </a:extLst>
          </p:cNvPr>
          <p:cNvSpPr txBox="1"/>
          <p:nvPr/>
        </p:nvSpPr>
        <p:spPr>
          <a:xfrm>
            <a:off x="2309181" y="8294411"/>
            <a:ext cx="2235249" cy="109033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t" anchorCtr="0">
            <a:noAutofit/>
          </a:bodyPr>
          <a:lstStyle/>
          <a:p>
            <a:pPr marL="0" marR="0" indent="0" algn="ctr" defTabSz="2438337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700" b="1" u="none" strike="noStrike" cap="none" spc="0" normalizeH="0" dirty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uFillTx/>
                <a:latin typeface="Avenir Next Medium" panose="020B0503020202020204" pitchFamily="34" charset="0"/>
                <a:ea typeface="+mn-ea"/>
                <a:cs typeface="+mn-cs"/>
                <a:sym typeface="Helvetica Neue"/>
              </a:rPr>
              <a:t>BAMBOO CUPS</a:t>
            </a:r>
          </a:p>
          <a:p>
            <a:pPr marL="0" marR="0" indent="0" algn="ctr" defTabSz="2438337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1500" dirty="0">
                <a:solidFill>
                  <a:schemeClr val="accent3">
                    <a:lumMod val="50000"/>
                  </a:schemeClr>
                </a:solidFill>
                <a:latin typeface="Avenir Next Medium" panose="020B0503020202020204" pitchFamily="34" charset="0"/>
              </a:rPr>
              <a:t>16oz (</a:t>
            </a:r>
            <a:r>
              <a:rPr kumimoji="0" lang="en-US" sz="1500" b="0" i="0" u="none" strike="noStrike" cap="none" spc="0" normalizeH="0" dirty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uFillTx/>
                <a:latin typeface="Avenir Next Medium" panose="020B0503020202020204" pitchFamily="34" charset="0"/>
                <a:ea typeface="+mn-ea"/>
                <a:cs typeface="+mn-cs"/>
                <a:sym typeface="Helvetica Neue"/>
              </a:rPr>
              <a:t>12 Pack)</a:t>
            </a:r>
          </a:p>
          <a:p>
            <a:pPr marL="0" marR="0" indent="0" algn="ctr" defTabSz="2438337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1500" b="1" dirty="0">
                <a:solidFill>
                  <a:schemeClr val="accent3">
                    <a:lumMod val="50000"/>
                  </a:schemeClr>
                </a:solidFill>
                <a:latin typeface="Avenir Next Medium" panose="020B0503020202020204" pitchFamily="34" charset="0"/>
              </a:rPr>
              <a:t>UPC:</a:t>
            </a:r>
            <a:r>
              <a:rPr lang="en-US" sz="1500" dirty="0">
                <a:solidFill>
                  <a:schemeClr val="accent3">
                    <a:lumMod val="50000"/>
                  </a:schemeClr>
                </a:solidFill>
                <a:latin typeface="Avenir Next Medium" panose="020B0503020202020204" pitchFamily="34" charset="0"/>
              </a:rPr>
              <a:t> 858143000230 </a:t>
            </a:r>
            <a:r>
              <a:rPr kumimoji="0" lang="en-US" sz="1500" b="0" i="0" u="none" strike="noStrike" cap="none" spc="0" normalizeH="0" dirty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uFillTx/>
                <a:latin typeface="Avenir Next Medium" panose="020B0503020202020204" pitchFamily="34" charset="0"/>
                <a:ea typeface="+mn-ea"/>
                <a:cs typeface="+mn-cs"/>
                <a:sym typeface="Helvetica Neue"/>
              </a:rPr>
              <a:t>CAN BPLA_16-12_10</a:t>
            </a:r>
          </a:p>
        </p:txBody>
      </p:sp>
      <p:sp>
        <p:nvSpPr>
          <p:cNvPr id="148" name="TextBox 147">
            <a:extLst>
              <a:ext uri="{FF2B5EF4-FFF2-40B4-BE49-F238E27FC236}">
                <a16:creationId xmlns:a16="http://schemas.microsoft.com/office/drawing/2014/main" id="{ECDDD6BA-CB07-E1CC-AB86-3A479A6301FB}"/>
              </a:ext>
            </a:extLst>
          </p:cNvPr>
          <p:cNvSpPr txBox="1"/>
          <p:nvPr/>
        </p:nvSpPr>
        <p:spPr>
          <a:xfrm>
            <a:off x="5019949" y="8294411"/>
            <a:ext cx="2356617" cy="123766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t" anchorCtr="0">
            <a:noAutofit/>
          </a:bodyPr>
          <a:lstStyle/>
          <a:p>
            <a:pPr marL="0" marR="0" indent="0" algn="ctr" defTabSz="2438337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700" b="1" u="none" strike="noStrike" cap="none" spc="0" normalizeH="0" dirty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uFillTx/>
                <a:latin typeface="Avenir Next Medium" panose="020B0503020202020204" pitchFamily="34" charset="0"/>
                <a:ea typeface="+mn-ea"/>
                <a:cs typeface="+mn-cs"/>
                <a:sym typeface="Helvetica Neue"/>
              </a:rPr>
              <a:t>BAMBOO CUPS </a:t>
            </a:r>
          </a:p>
          <a:p>
            <a:pPr marL="0" marR="0" indent="0" algn="ctr" defTabSz="2438337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1700" b="1" dirty="0">
                <a:solidFill>
                  <a:schemeClr val="accent3">
                    <a:lumMod val="50000"/>
                  </a:schemeClr>
                </a:solidFill>
                <a:latin typeface="Avenir Next Medium" panose="020B0503020202020204" pitchFamily="34" charset="0"/>
              </a:rPr>
              <a:t>&amp; PLANT FIBER LIDS</a:t>
            </a:r>
            <a:endParaRPr kumimoji="0" lang="en-US" sz="1700" b="1" u="none" strike="noStrike" cap="none" spc="0" normalizeH="0" dirty="0">
              <a:ln>
                <a:noFill/>
              </a:ln>
              <a:solidFill>
                <a:schemeClr val="accent3">
                  <a:lumMod val="50000"/>
                </a:schemeClr>
              </a:solidFill>
              <a:effectLst/>
              <a:uFillTx/>
              <a:latin typeface="Avenir Next Medium" panose="020B0503020202020204" pitchFamily="34" charset="0"/>
              <a:ea typeface="+mn-ea"/>
              <a:cs typeface="+mn-cs"/>
              <a:sym typeface="Helvetica Neue"/>
            </a:endParaRPr>
          </a:p>
          <a:p>
            <a:pPr marL="0" marR="0" indent="0" algn="ctr" defTabSz="2438337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1500" dirty="0">
                <a:solidFill>
                  <a:schemeClr val="accent3">
                    <a:lumMod val="50000"/>
                  </a:schemeClr>
                </a:solidFill>
                <a:latin typeface="Avenir Next Medium" panose="020B0503020202020204" pitchFamily="34" charset="0"/>
              </a:rPr>
              <a:t>12oz (12 </a:t>
            </a:r>
            <a:r>
              <a:rPr kumimoji="0" lang="en-US" sz="1500" b="0" i="0" u="none" strike="noStrike" cap="none" spc="0" normalizeH="0" dirty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uFillTx/>
                <a:latin typeface="Avenir Next Medium" panose="020B0503020202020204" pitchFamily="34" charset="0"/>
                <a:ea typeface="+mn-ea"/>
                <a:cs typeface="+mn-cs"/>
                <a:sym typeface="Helvetica Neue"/>
              </a:rPr>
              <a:t>Pack)</a:t>
            </a:r>
          </a:p>
          <a:p>
            <a:pPr marL="0" marR="0" indent="0" algn="ctr" defTabSz="2438337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1500" b="1" dirty="0">
                <a:solidFill>
                  <a:schemeClr val="accent3">
                    <a:lumMod val="50000"/>
                  </a:schemeClr>
                </a:solidFill>
                <a:latin typeface="Avenir Next Medium" panose="020B0503020202020204" pitchFamily="34" charset="0"/>
              </a:rPr>
              <a:t>UPC:</a:t>
            </a:r>
            <a:r>
              <a:rPr lang="en-US" sz="1500" dirty="0">
                <a:solidFill>
                  <a:schemeClr val="accent3">
                    <a:lumMod val="50000"/>
                  </a:schemeClr>
                </a:solidFill>
                <a:latin typeface="Avenir Next Medium" panose="020B0503020202020204" pitchFamily="34" charset="0"/>
              </a:rPr>
              <a:t> 834032000246</a:t>
            </a:r>
          </a:p>
          <a:p>
            <a:pPr marL="0" marR="0" indent="0" algn="ctr" defTabSz="2438337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500" b="0" i="0" u="none" strike="noStrike" cap="none" spc="0" normalizeH="0" dirty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uFillTx/>
                <a:latin typeface="Avenir Next Medium" panose="020B0503020202020204" pitchFamily="34" charset="0"/>
                <a:ea typeface="+mn-ea"/>
                <a:cs typeface="+mn-cs"/>
                <a:sym typeface="Helvetica Neue"/>
              </a:rPr>
              <a:t>CAN BPLA_LID_12-12_10</a:t>
            </a:r>
          </a:p>
        </p:txBody>
      </p:sp>
      <p:sp>
        <p:nvSpPr>
          <p:cNvPr id="149" name="TextBox 148">
            <a:extLst>
              <a:ext uri="{FF2B5EF4-FFF2-40B4-BE49-F238E27FC236}">
                <a16:creationId xmlns:a16="http://schemas.microsoft.com/office/drawing/2014/main" id="{DE81AEC7-48C2-3B19-CA45-4F3B187B66FB}"/>
              </a:ext>
            </a:extLst>
          </p:cNvPr>
          <p:cNvSpPr txBox="1"/>
          <p:nvPr/>
        </p:nvSpPr>
        <p:spPr>
          <a:xfrm>
            <a:off x="8061636" y="8294411"/>
            <a:ext cx="2235249" cy="109033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t" anchorCtr="0">
            <a:noAutofit/>
          </a:bodyPr>
          <a:lstStyle/>
          <a:p>
            <a:pPr marL="0" marR="0" indent="0" algn="ctr" defTabSz="2438337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700" b="1" u="none" strike="noStrike" cap="none" spc="0" normalizeH="0" dirty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uFillTx/>
                <a:latin typeface="Avenir Next Medium" panose="020B0503020202020204" pitchFamily="34" charset="0"/>
                <a:ea typeface="+mn-ea"/>
                <a:cs typeface="+mn-cs"/>
                <a:sym typeface="Helvetica Neue"/>
              </a:rPr>
              <a:t>WHEAT STRAWS</a:t>
            </a:r>
          </a:p>
          <a:p>
            <a:pPr marL="0" marR="0" indent="0" algn="ctr" defTabSz="2438337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1500" dirty="0">
                <a:solidFill>
                  <a:schemeClr val="accent3">
                    <a:lumMod val="50000"/>
                  </a:schemeClr>
                </a:solidFill>
                <a:latin typeface="Avenir Next Medium" panose="020B0503020202020204" pitchFamily="34" charset="0"/>
              </a:rPr>
              <a:t>8” (50</a:t>
            </a:r>
            <a:r>
              <a:rPr kumimoji="0" lang="en-US" sz="1500" b="0" i="0" u="none" strike="noStrike" cap="none" spc="0" normalizeH="0" dirty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uFillTx/>
                <a:latin typeface="Avenir Next Medium" panose="020B0503020202020204" pitchFamily="34" charset="0"/>
                <a:ea typeface="+mn-ea"/>
                <a:cs typeface="+mn-cs"/>
                <a:sym typeface="Helvetica Neue"/>
              </a:rPr>
              <a:t> Pack)</a:t>
            </a:r>
          </a:p>
          <a:p>
            <a:pPr marL="0" marR="0" indent="0" algn="ctr" defTabSz="2438337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1500" b="1" dirty="0">
                <a:solidFill>
                  <a:schemeClr val="accent3">
                    <a:lumMod val="50000"/>
                  </a:schemeClr>
                </a:solidFill>
                <a:latin typeface="Avenir Next Medium" panose="020B0503020202020204" pitchFamily="34" charset="0"/>
              </a:rPr>
              <a:t>UPC:</a:t>
            </a:r>
            <a:r>
              <a:rPr lang="en-US" sz="1500" dirty="0">
                <a:solidFill>
                  <a:schemeClr val="accent3">
                    <a:lumMod val="50000"/>
                  </a:schemeClr>
                </a:solidFill>
                <a:latin typeface="Avenir Next Medium" panose="020B0503020202020204" pitchFamily="34" charset="0"/>
              </a:rPr>
              <a:t> 858143000223</a:t>
            </a:r>
          </a:p>
          <a:p>
            <a:pPr marL="0" marR="0" indent="0" algn="ctr" defTabSz="2438337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500" b="0" i="0" u="none" strike="noStrike" cap="none" spc="0" normalizeH="0" dirty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uFillTx/>
                <a:latin typeface="Avenir Next Medium" panose="020B0503020202020204" pitchFamily="34" charset="0"/>
                <a:ea typeface="+mn-ea"/>
                <a:cs typeface="+mn-cs"/>
                <a:sym typeface="Helvetica Neue"/>
              </a:rPr>
              <a:t>CAN RS101-50_44</a:t>
            </a:r>
          </a:p>
        </p:txBody>
      </p:sp>
      <p:sp>
        <p:nvSpPr>
          <p:cNvPr id="150" name="TextBox 149">
            <a:extLst>
              <a:ext uri="{FF2B5EF4-FFF2-40B4-BE49-F238E27FC236}">
                <a16:creationId xmlns:a16="http://schemas.microsoft.com/office/drawing/2014/main" id="{93DAB624-678A-ADDF-1C9B-458ED0998F74}"/>
              </a:ext>
            </a:extLst>
          </p:cNvPr>
          <p:cNvSpPr txBox="1"/>
          <p:nvPr/>
        </p:nvSpPr>
        <p:spPr>
          <a:xfrm>
            <a:off x="10905307" y="8294411"/>
            <a:ext cx="2235249" cy="109033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t" anchorCtr="0">
            <a:noAutofit/>
          </a:bodyPr>
          <a:lstStyle/>
          <a:p>
            <a:pPr marL="0" marR="0" indent="0" algn="ctr" defTabSz="2438337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700" b="1" u="none" strike="noStrike" cap="none" spc="0" normalizeH="0" dirty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uFillTx/>
                <a:latin typeface="Avenir Next Medium" panose="020B0503020202020204" pitchFamily="34" charset="0"/>
                <a:ea typeface="+mn-ea"/>
                <a:cs typeface="+mn-cs"/>
                <a:sym typeface="Helvetica Neue"/>
              </a:rPr>
              <a:t>WHEAT STRAWS</a:t>
            </a:r>
          </a:p>
          <a:p>
            <a:pPr marL="0" marR="0" indent="0" algn="ctr" defTabSz="2438337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1500" dirty="0">
                <a:solidFill>
                  <a:schemeClr val="accent3">
                    <a:lumMod val="50000"/>
                  </a:schemeClr>
                </a:solidFill>
                <a:latin typeface="Avenir Next Medium" panose="020B0503020202020204" pitchFamily="34" charset="0"/>
              </a:rPr>
              <a:t>8” (100</a:t>
            </a:r>
            <a:r>
              <a:rPr kumimoji="0" lang="en-US" sz="1500" b="0" i="0" u="none" strike="noStrike" cap="none" spc="0" normalizeH="0" dirty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uFillTx/>
                <a:latin typeface="Avenir Next Medium" panose="020B0503020202020204" pitchFamily="34" charset="0"/>
                <a:ea typeface="+mn-ea"/>
                <a:cs typeface="+mn-cs"/>
                <a:sym typeface="Helvetica Neue"/>
              </a:rPr>
              <a:t> Pack)</a:t>
            </a:r>
          </a:p>
          <a:p>
            <a:pPr marL="0" marR="0" indent="0" algn="ctr" defTabSz="2438337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1500" b="1" dirty="0">
                <a:solidFill>
                  <a:schemeClr val="accent3">
                    <a:lumMod val="50000"/>
                  </a:schemeClr>
                </a:solidFill>
                <a:latin typeface="Avenir Next Medium" panose="020B0503020202020204" pitchFamily="34" charset="0"/>
              </a:rPr>
              <a:t>UPC:</a:t>
            </a:r>
            <a:r>
              <a:rPr lang="en-US" sz="1500" dirty="0">
                <a:solidFill>
                  <a:schemeClr val="accent3">
                    <a:lumMod val="50000"/>
                  </a:schemeClr>
                </a:solidFill>
                <a:latin typeface="Avenir Next Medium" panose="020B0503020202020204" pitchFamily="34" charset="0"/>
              </a:rPr>
              <a:t> 858143000810</a:t>
            </a:r>
          </a:p>
          <a:p>
            <a:pPr marL="0" marR="0" indent="0" algn="ctr" defTabSz="2438337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500" b="0" i="0" u="none" strike="noStrike" cap="none" spc="0" normalizeH="0" dirty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uFillTx/>
                <a:latin typeface="Avenir Next Medium" panose="020B0503020202020204" pitchFamily="34" charset="0"/>
                <a:ea typeface="+mn-ea"/>
                <a:cs typeface="+mn-cs"/>
                <a:sym typeface="Helvetica Neue"/>
              </a:rPr>
              <a:t>CAN RS101-100_24</a:t>
            </a:r>
          </a:p>
        </p:txBody>
      </p:sp>
      <p:sp>
        <p:nvSpPr>
          <p:cNvPr id="189" name="TextBox 188">
            <a:extLst>
              <a:ext uri="{FF2B5EF4-FFF2-40B4-BE49-F238E27FC236}">
                <a16:creationId xmlns:a16="http://schemas.microsoft.com/office/drawing/2014/main" id="{67BD4CD5-99C0-3F88-7EF1-9F0152E8EFDE}"/>
              </a:ext>
            </a:extLst>
          </p:cNvPr>
          <p:cNvSpPr txBox="1"/>
          <p:nvPr/>
        </p:nvSpPr>
        <p:spPr>
          <a:xfrm>
            <a:off x="13782874" y="8294411"/>
            <a:ext cx="2235249" cy="109033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t" anchorCtr="0">
            <a:noAutofit/>
          </a:bodyPr>
          <a:lstStyle/>
          <a:p>
            <a:pPr marL="0" marR="0" indent="0" algn="ctr" defTabSz="2438337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700" b="1" u="none" strike="noStrike" cap="none" spc="0" normalizeH="0" dirty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uFillTx/>
                <a:latin typeface="Avenir Next Medium" panose="020B0503020202020204" pitchFamily="34" charset="0"/>
                <a:ea typeface="+mn-ea"/>
                <a:cs typeface="+mn-cs"/>
                <a:sym typeface="Helvetica Neue"/>
              </a:rPr>
              <a:t>WHEAT STRAWS</a:t>
            </a:r>
          </a:p>
          <a:p>
            <a:pPr marL="0" marR="0" indent="0" algn="ctr" defTabSz="2438337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1700" b="1" dirty="0">
                <a:solidFill>
                  <a:schemeClr val="accent3">
                    <a:lumMod val="50000"/>
                  </a:schemeClr>
                </a:solidFill>
                <a:latin typeface="Avenir Next Medium" panose="020B0503020202020204" pitchFamily="34" charset="0"/>
              </a:rPr>
              <a:t>Individually Wrapped</a:t>
            </a:r>
            <a:endParaRPr kumimoji="0" lang="en-US" sz="1700" b="1" u="none" strike="noStrike" cap="none" spc="0" normalizeH="0" dirty="0">
              <a:ln>
                <a:noFill/>
              </a:ln>
              <a:solidFill>
                <a:schemeClr val="accent3">
                  <a:lumMod val="50000"/>
                </a:schemeClr>
              </a:solidFill>
              <a:effectLst/>
              <a:uFillTx/>
              <a:latin typeface="Avenir Next Medium" panose="020B0503020202020204" pitchFamily="34" charset="0"/>
              <a:ea typeface="+mn-ea"/>
              <a:cs typeface="+mn-cs"/>
              <a:sym typeface="Helvetica Neue"/>
            </a:endParaRPr>
          </a:p>
          <a:p>
            <a:pPr marL="0" marR="0" indent="0" algn="ctr" defTabSz="2438337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1500" dirty="0">
                <a:solidFill>
                  <a:schemeClr val="accent3">
                    <a:lumMod val="50000"/>
                  </a:schemeClr>
                </a:solidFill>
                <a:latin typeface="Avenir Next Medium" panose="020B0503020202020204" pitchFamily="34" charset="0"/>
              </a:rPr>
              <a:t>8” (</a:t>
            </a:r>
            <a:r>
              <a:rPr kumimoji="0" lang="en-US" sz="1500" b="0" i="0" u="none" strike="noStrike" cap="none" spc="0" normalizeH="0" dirty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uFillTx/>
                <a:latin typeface="Avenir Next Medium" panose="020B0503020202020204" pitchFamily="34" charset="0"/>
                <a:ea typeface="+mn-ea"/>
                <a:cs typeface="+mn-cs"/>
                <a:sym typeface="Helvetica Neue"/>
              </a:rPr>
              <a:t>200 Pack)</a:t>
            </a:r>
          </a:p>
          <a:p>
            <a:pPr marL="0" marR="0" indent="0" algn="ctr" defTabSz="2438337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1500" b="1" dirty="0">
                <a:solidFill>
                  <a:schemeClr val="accent3">
                    <a:lumMod val="50000"/>
                  </a:schemeClr>
                </a:solidFill>
                <a:latin typeface="Avenir Next Medium" panose="020B0503020202020204" pitchFamily="34" charset="0"/>
              </a:rPr>
              <a:t>UPC:</a:t>
            </a:r>
            <a:r>
              <a:rPr lang="en-US" sz="1500" dirty="0">
                <a:solidFill>
                  <a:schemeClr val="accent3">
                    <a:lumMod val="50000"/>
                  </a:schemeClr>
                </a:solidFill>
                <a:latin typeface="Avenir Next Medium" panose="020B0503020202020204" pitchFamily="34" charset="0"/>
              </a:rPr>
              <a:t> 858143000483</a:t>
            </a:r>
          </a:p>
          <a:p>
            <a:pPr marL="0" marR="0" indent="0" algn="ctr" defTabSz="2438337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500" b="0" i="0" u="none" strike="noStrike" cap="none" spc="0" normalizeH="0" dirty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uFillTx/>
                <a:latin typeface="Avenir Next Medium" panose="020B0503020202020204" pitchFamily="34" charset="0"/>
                <a:ea typeface="+mn-ea"/>
                <a:cs typeface="+mn-cs"/>
                <a:sym typeface="Helvetica Neue"/>
              </a:rPr>
              <a:t>CAN_RS103-200_8</a:t>
            </a:r>
          </a:p>
        </p:txBody>
      </p:sp>
      <p:sp>
        <p:nvSpPr>
          <p:cNvPr id="190" name="TextBox 189">
            <a:extLst>
              <a:ext uri="{FF2B5EF4-FFF2-40B4-BE49-F238E27FC236}">
                <a16:creationId xmlns:a16="http://schemas.microsoft.com/office/drawing/2014/main" id="{D3E33061-D68C-028E-0276-4289649E3CE2}"/>
              </a:ext>
            </a:extLst>
          </p:cNvPr>
          <p:cNvSpPr txBox="1"/>
          <p:nvPr/>
        </p:nvSpPr>
        <p:spPr>
          <a:xfrm>
            <a:off x="16823191" y="8294411"/>
            <a:ext cx="2235249" cy="109033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t" anchorCtr="0">
            <a:noAutofit/>
          </a:bodyPr>
          <a:lstStyle/>
          <a:p>
            <a:pPr marL="0" marR="0" indent="0" algn="ctr" defTabSz="2438337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700" b="1" u="none" strike="noStrike" cap="none" spc="0" normalizeH="0" dirty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uFillTx/>
                <a:latin typeface="Avenir Next Medium" panose="020B0503020202020204" pitchFamily="34" charset="0"/>
                <a:ea typeface="+mn-ea"/>
                <a:cs typeface="+mn-cs"/>
                <a:sym typeface="Helvetica Neue"/>
              </a:rPr>
              <a:t>COCKTAIL STRAWS</a:t>
            </a:r>
          </a:p>
          <a:p>
            <a:pPr marL="0" marR="0" indent="0" algn="ctr" defTabSz="2438337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1500" dirty="0">
                <a:solidFill>
                  <a:schemeClr val="accent3">
                    <a:lumMod val="50000"/>
                  </a:schemeClr>
                </a:solidFill>
                <a:latin typeface="Avenir Next Medium" panose="020B0503020202020204" pitchFamily="34" charset="0"/>
              </a:rPr>
              <a:t>5” (500</a:t>
            </a:r>
            <a:r>
              <a:rPr kumimoji="0" lang="en-US" sz="1500" b="0" i="0" u="none" strike="noStrike" cap="none" spc="0" normalizeH="0" dirty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uFillTx/>
                <a:latin typeface="Avenir Next Medium" panose="020B0503020202020204" pitchFamily="34" charset="0"/>
                <a:ea typeface="+mn-ea"/>
                <a:cs typeface="+mn-cs"/>
                <a:sym typeface="Helvetica Neue"/>
              </a:rPr>
              <a:t> Pack)</a:t>
            </a:r>
          </a:p>
          <a:p>
            <a:pPr marL="0" marR="0" indent="0" algn="ctr" defTabSz="2438337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1500" b="1" dirty="0">
                <a:solidFill>
                  <a:schemeClr val="accent3">
                    <a:lumMod val="50000"/>
                  </a:schemeClr>
                </a:solidFill>
                <a:latin typeface="Avenir Next Medium" panose="020B0503020202020204" pitchFamily="34" charset="0"/>
              </a:rPr>
              <a:t>UPC:</a:t>
            </a:r>
            <a:r>
              <a:rPr lang="en-US" sz="1500" dirty="0">
                <a:solidFill>
                  <a:schemeClr val="accent3">
                    <a:lumMod val="50000"/>
                  </a:schemeClr>
                </a:solidFill>
                <a:latin typeface="Avenir Next Medium" panose="020B0503020202020204" pitchFamily="34" charset="0"/>
              </a:rPr>
              <a:t> 834032000710</a:t>
            </a:r>
          </a:p>
          <a:p>
            <a:pPr marL="0" marR="0" indent="0" algn="ctr" defTabSz="2438337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500" b="0" i="0" u="none" strike="noStrike" cap="none" spc="0" normalizeH="0" dirty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uFillTx/>
                <a:latin typeface="Avenir Next Medium" panose="020B0503020202020204" pitchFamily="34" charset="0"/>
                <a:ea typeface="+mn-ea"/>
                <a:cs typeface="+mn-cs"/>
                <a:sym typeface="Helvetica Neue"/>
              </a:rPr>
              <a:t>CAN RS102-500_8</a:t>
            </a:r>
          </a:p>
        </p:txBody>
      </p:sp>
      <p:sp>
        <p:nvSpPr>
          <p:cNvPr id="191" name="TextBox 190">
            <a:extLst>
              <a:ext uri="{FF2B5EF4-FFF2-40B4-BE49-F238E27FC236}">
                <a16:creationId xmlns:a16="http://schemas.microsoft.com/office/drawing/2014/main" id="{30245622-42AC-5E2D-02A8-95582AD7FDE8}"/>
              </a:ext>
            </a:extLst>
          </p:cNvPr>
          <p:cNvSpPr txBox="1"/>
          <p:nvPr/>
        </p:nvSpPr>
        <p:spPr>
          <a:xfrm>
            <a:off x="19579390" y="8294411"/>
            <a:ext cx="2235249" cy="109033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t" anchorCtr="0">
            <a:noAutofit/>
          </a:bodyPr>
          <a:lstStyle/>
          <a:p>
            <a:pPr marL="0" marR="0" indent="0" algn="ctr" defTabSz="2438337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700" b="1" u="none" strike="noStrike" cap="none" spc="0" normalizeH="0" dirty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uFillTx/>
                <a:latin typeface="Avenir Next Medium" panose="020B0503020202020204" pitchFamily="34" charset="0"/>
                <a:ea typeface="+mn-ea"/>
                <a:cs typeface="+mn-cs"/>
                <a:sym typeface="Helvetica Neue"/>
              </a:rPr>
              <a:t>WHEAT STRAWS</a:t>
            </a:r>
          </a:p>
          <a:p>
            <a:pPr marL="0" marR="0" indent="0" algn="ctr" defTabSz="2438337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1500" dirty="0">
                <a:solidFill>
                  <a:schemeClr val="accent3">
                    <a:lumMod val="50000"/>
                  </a:schemeClr>
                </a:solidFill>
                <a:latin typeface="Avenir Next Medium" panose="020B0503020202020204" pitchFamily="34" charset="0"/>
              </a:rPr>
              <a:t>8” (500</a:t>
            </a:r>
            <a:r>
              <a:rPr kumimoji="0" lang="en-US" sz="1500" b="0" i="0" u="none" strike="noStrike" cap="none" spc="0" normalizeH="0" dirty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uFillTx/>
                <a:latin typeface="Avenir Next Medium" panose="020B0503020202020204" pitchFamily="34" charset="0"/>
                <a:ea typeface="+mn-ea"/>
                <a:cs typeface="+mn-cs"/>
                <a:sym typeface="Helvetica Neue"/>
              </a:rPr>
              <a:t> Pack)</a:t>
            </a:r>
          </a:p>
          <a:p>
            <a:pPr marL="0" marR="0" indent="0" algn="ctr" defTabSz="2438337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1500" b="1" dirty="0">
                <a:solidFill>
                  <a:schemeClr val="accent3">
                    <a:lumMod val="50000"/>
                  </a:schemeClr>
                </a:solidFill>
                <a:latin typeface="Avenir Next Medium" panose="020B0503020202020204" pitchFamily="34" charset="0"/>
              </a:rPr>
              <a:t>UPC:</a:t>
            </a:r>
            <a:r>
              <a:rPr lang="en-US" sz="1500" dirty="0">
                <a:solidFill>
                  <a:schemeClr val="accent3">
                    <a:lumMod val="50000"/>
                  </a:schemeClr>
                </a:solidFill>
                <a:latin typeface="Avenir Next Medium" panose="020B0503020202020204" pitchFamily="34" charset="0"/>
              </a:rPr>
              <a:t> 858143000841</a:t>
            </a:r>
          </a:p>
          <a:p>
            <a:pPr marL="0" marR="0" indent="0" algn="ctr" defTabSz="2438337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500" b="0" i="0" u="none" strike="noStrike" cap="none" spc="0" normalizeH="0" dirty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uFillTx/>
                <a:latin typeface="Avenir Next Medium" panose="020B0503020202020204" pitchFamily="34" charset="0"/>
                <a:ea typeface="+mn-ea"/>
                <a:cs typeface="+mn-cs"/>
                <a:sym typeface="Helvetica Neue"/>
              </a:rPr>
              <a:t>CAN RS101-500_8</a:t>
            </a:r>
          </a:p>
        </p:txBody>
      </p:sp>
      <p:pic>
        <p:nvPicPr>
          <p:cNvPr id="192" name="Picture 191">
            <a:extLst>
              <a:ext uri="{FF2B5EF4-FFF2-40B4-BE49-F238E27FC236}">
                <a16:creationId xmlns:a16="http://schemas.microsoft.com/office/drawing/2014/main" id="{14CF1A6E-5315-7223-A77B-BBC448EE409C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8"/>
          <a:stretch>
            <a:fillRect/>
          </a:stretch>
        </p:blipFill>
        <p:spPr>
          <a:xfrm>
            <a:off x="6307656" y="-90166"/>
            <a:ext cx="11796146" cy="1394980"/>
          </a:xfrm>
          <a:prstGeom prst="rect">
            <a:avLst/>
          </a:prstGeom>
        </p:spPr>
      </p:pic>
      <p:sp>
        <p:nvSpPr>
          <p:cNvPr id="194" name="TextBox 193">
            <a:extLst>
              <a:ext uri="{FF2B5EF4-FFF2-40B4-BE49-F238E27FC236}">
                <a16:creationId xmlns:a16="http://schemas.microsoft.com/office/drawing/2014/main" id="{3B2171E9-C1DB-5056-DA0A-53AC0B8F9000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7720591" y="183626"/>
            <a:ext cx="8970276" cy="87203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2438337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5000" b="0" i="0" u="none" strike="noStrike" cap="none" spc="0" normalizeH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Avenir Next Demi Bold" panose="020B0503020202020204" pitchFamily="34" charset="0"/>
                <a:ea typeface="+mn-ea"/>
                <a:cs typeface="+mn-cs"/>
                <a:sym typeface="Helvetica Neue"/>
              </a:rPr>
              <a:t>RETAIL OFFERING</a:t>
            </a:r>
          </a:p>
        </p:txBody>
      </p:sp>
    </p:spTree>
  </p:cSld>
  <p:clrMapOvr>
    <a:masterClrMapping/>
  </p:clrMapOvr>
  <p:transition spd="med"/>
</p:sld>
</file>

<file path=ppt/theme/theme1.xml><?xml version="1.0" encoding="utf-8"?>
<a:theme xmlns:a="http://schemas.openxmlformats.org/drawingml/2006/main" name="21_BasicWhite">
  <a:themeElements>
    <a:clrScheme name="21_BasicWhite">
      <a:dk1>
        <a:srgbClr val="5E5E5E"/>
      </a:dk1>
      <a:lt1>
        <a:srgbClr val="FFFFFF"/>
      </a:lt1>
      <a:dk2>
        <a:srgbClr val="A7A7A7"/>
      </a:dk2>
      <a:lt2>
        <a:srgbClr val="535353"/>
      </a:lt2>
      <a:accent1>
        <a:srgbClr val="00A2FF"/>
      </a:accent1>
      <a:accent2>
        <a:srgbClr val="16E7CF"/>
      </a:accent2>
      <a:accent3>
        <a:srgbClr val="61D836"/>
      </a:accent3>
      <a:accent4>
        <a:srgbClr val="FFD932"/>
      </a:accent4>
      <a:accent5>
        <a:srgbClr val="FF644E"/>
      </a:accent5>
      <a:accent6>
        <a:srgbClr val="FF42A1"/>
      </a:accent6>
      <a:hlink>
        <a:srgbClr val="0000FF"/>
      </a:hlink>
      <a:folHlink>
        <a:srgbClr val="FF00FF"/>
      </a:folHlink>
    </a:clrScheme>
    <a:fontScheme name="21_BasicWhite">
      <a:majorFont>
        <a:latin typeface="Helvetica"/>
        <a:ea typeface="Helvetica"/>
        <a:cs typeface="Helvetica"/>
      </a:majorFont>
      <a:minorFont>
        <a:latin typeface="Helvetica Neue"/>
        <a:ea typeface="Helvetica Neue"/>
        <a:cs typeface="Helvetica Neue"/>
      </a:minorFont>
    </a:fontScheme>
    <a:fmtScheme name="21_Basic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2438337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5E5E5E"/>
            </a:solidFill>
            <a:effectLst/>
            <a:uFillTx/>
            <a:latin typeface="+mn-lt"/>
            <a:ea typeface="+mn-ea"/>
            <a:cs typeface="+mn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2438337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5E5E5E"/>
            </a:solidFill>
            <a:effectLst/>
            <a:uFillTx/>
            <a:latin typeface="+mn-lt"/>
            <a:ea typeface="+mn-ea"/>
            <a:cs typeface="+mn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21_BasicWhite">
  <a:themeElements>
    <a:clrScheme name="21_BasicWhit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00A2FF"/>
      </a:accent1>
      <a:accent2>
        <a:srgbClr val="16E7CF"/>
      </a:accent2>
      <a:accent3>
        <a:srgbClr val="61D836"/>
      </a:accent3>
      <a:accent4>
        <a:srgbClr val="FFD932"/>
      </a:accent4>
      <a:accent5>
        <a:srgbClr val="FF644E"/>
      </a:accent5>
      <a:accent6>
        <a:srgbClr val="FF42A1"/>
      </a:accent6>
      <a:hlink>
        <a:srgbClr val="0000FF"/>
      </a:hlink>
      <a:folHlink>
        <a:srgbClr val="FF00FF"/>
      </a:folHlink>
    </a:clrScheme>
    <a:fontScheme name="21_BasicWhite">
      <a:majorFont>
        <a:latin typeface="Helvetica"/>
        <a:ea typeface="Helvetica"/>
        <a:cs typeface="Helvetica"/>
      </a:majorFont>
      <a:minorFont>
        <a:latin typeface="Helvetica Neue"/>
        <a:ea typeface="Helvetica Neue"/>
        <a:cs typeface="Helvetica Neue"/>
      </a:minorFont>
    </a:fontScheme>
    <a:fmtScheme name="21_Basic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2438337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5E5E5E"/>
            </a:solidFill>
            <a:effectLst/>
            <a:uFillTx/>
            <a:latin typeface="+mn-lt"/>
            <a:ea typeface="+mn-ea"/>
            <a:cs typeface="+mn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2438337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5E5E5E"/>
            </a:solidFill>
            <a:effectLst/>
            <a:uFillTx/>
            <a:latin typeface="+mn-lt"/>
            <a:ea typeface="+mn-ea"/>
            <a:cs typeface="+mn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231</TotalTime>
  <Words>299</Words>
  <Application>Microsoft Macintosh PowerPoint</Application>
  <PresentationFormat>Custom</PresentationFormat>
  <Paragraphs>91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Avenir Next Demi Bold</vt:lpstr>
      <vt:lpstr>Avenir Next Medium</vt:lpstr>
      <vt:lpstr>Helvetica Neue</vt:lpstr>
      <vt:lpstr>Helvetica Neue Medium</vt:lpstr>
      <vt:lpstr>21_BasicWhite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Team Biotraps</cp:lastModifiedBy>
  <cp:revision>22</cp:revision>
  <dcterms:modified xsi:type="dcterms:W3CDTF">2024-01-16T20:06:30Z</dcterms:modified>
</cp:coreProperties>
</file>