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01"/>
  </p:normalViewPr>
  <p:slideViewPr>
    <p:cSldViewPr snapToGrid="0">
      <p:cViewPr varScale="1">
        <p:scale>
          <a:sx n="95" d="100"/>
          <a:sy n="95" d="100"/>
        </p:scale>
        <p:origin x="17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xfrm>
            <a:off x="1143000" y="685800"/>
            <a:ext cx="4572000" cy="3429000"/>
          </a:xfrm>
          <a:prstGeom prst="rect">
            <a:avLst/>
          </a:prstGeom>
        </p:spPr>
        <p:txBody>
          <a:bodyPr/>
          <a:lstStyle/>
          <a:p>
            <a:endParaRPr/>
          </a:p>
        </p:txBody>
      </p:sp>
      <p:sp>
        <p:nvSpPr>
          <p:cNvPr id="474" name="Shape 4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 Master Layout">
    <p:spTree>
      <p:nvGrpSpPr>
        <p:cNvPr id="1" name=""/>
        <p:cNvGrpSpPr/>
        <p:nvPr/>
      </p:nvGrpSpPr>
      <p:grpSpPr>
        <a:xfrm>
          <a:off x="0" y="0"/>
          <a:ext cx="0" cy="0"/>
          <a:chOff x="0" y="0"/>
          <a:chExt cx="0" cy="0"/>
        </a:xfrm>
      </p:grpSpPr>
      <p:sp>
        <p:nvSpPr>
          <p:cNvPr id="11" name="Picture Placeholder 8"/>
          <p:cNvSpPr>
            <a:spLocks noGrp="1"/>
          </p:cNvSpPr>
          <p:nvPr>
            <p:ph type="pic" sz="half" idx="21"/>
          </p:nvPr>
        </p:nvSpPr>
        <p:spPr>
          <a:xfrm>
            <a:off x="2584150" y="1257300"/>
            <a:ext cx="6787758" cy="4216400"/>
          </a:xfrm>
          <a:prstGeom prst="rect">
            <a:avLst/>
          </a:prstGeom>
        </p:spPr>
        <p:txBody>
          <a:bodyPr lIns="91439" tIns="45719" rIns="91439" bIns="45719"/>
          <a:lstStyle/>
          <a:p>
            <a:endParaRP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0 Master Layout">
    <p:spTree>
      <p:nvGrpSpPr>
        <p:cNvPr id="1" name=""/>
        <p:cNvGrpSpPr/>
        <p:nvPr/>
      </p:nvGrpSpPr>
      <p:grpSpPr>
        <a:xfrm>
          <a:off x="0" y="0"/>
          <a:ext cx="0" cy="0"/>
          <a:chOff x="0" y="0"/>
          <a:chExt cx="0" cy="0"/>
        </a:xfrm>
      </p:grpSpPr>
      <p:sp>
        <p:nvSpPr>
          <p:cNvPr id="85" name="Picture Placeholder 8"/>
          <p:cNvSpPr>
            <a:spLocks noGrp="1"/>
          </p:cNvSpPr>
          <p:nvPr>
            <p:ph type="pic" sz="quarter" idx="21"/>
          </p:nvPr>
        </p:nvSpPr>
        <p:spPr>
          <a:xfrm>
            <a:off x="791086" y="1366616"/>
            <a:ext cx="3993702" cy="3997463"/>
          </a:xfrm>
          <a:prstGeom prst="rect">
            <a:avLst/>
          </a:prstGeom>
        </p:spPr>
        <p:txBody>
          <a:bodyPr lIns="91439" tIns="45719" rIns="91439" bIns="45719"/>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1 Master Layout">
    <p:spTree>
      <p:nvGrpSpPr>
        <p:cNvPr id="1" name=""/>
        <p:cNvGrpSpPr/>
        <p:nvPr/>
      </p:nvGrpSpPr>
      <p:grpSpPr>
        <a:xfrm>
          <a:off x="0" y="0"/>
          <a:ext cx="0" cy="0"/>
          <a:chOff x="0" y="0"/>
          <a:chExt cx="0" cy="0"/>
        </a:xfrm>
      </p:grpSpPr>
      <p:sp>
        <p:nvSpPr>
          <p:cNvPr id="93" name="Picture Placeholder 8"/>
          <p:cNvSpPr>
            <a:spLocks noGrp="1"/>
          </p:cNvSpPr>
          <p:nvPr>
            <p:ph type="pic" sz="quarter" idx="21"/>
          </p:nvPr>
        </p:nvSpPr>
        <p:spPr>
          <a:xfrm>
            <a:off x="1090637" y="2095886"/>
            <a:ext cx="4648316" cy="3098876"/>
          </a:xfrm>
          <a:prstGeom prst="rect">
            <a:avLst/>
          </a:prstGeom>
        </p:spPr>
        <p:txBody>
          <a:bodyPr lIns="91439" tIns="45719" rIns="91439" bIns="45719"/>
          <a:lstStyle/>
          <a:p>
            <a:endParaRP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2 Master Layout">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3 Master Layout">
    <p:spTree>
      <p:nvGrpSpPr>
        <p:cNvPr id="1" name=""/>
        <p:cNvGrpSpPr/>
        <p:nvPr/>
      </p:nvGrpSpPr>
      <p:grpSpPr>
        <a:xfrm>
          <a:off x="0" y="0"/>
          <a:ext cx="0" cy="0"/>
          <a:chOff x="0" y="0"/>
          <a:chExt cx="0" cy="0"/>
        </a:xfrm>
      </p:grpSpPr>
      <p:sp>
        <p:nvSpPr>
          <p:cNvPr id="108" name="Picture Placeholder 4"/>
          <p:cNvSpPr>
            <a:spLocks noGrp="1"/>
          </p:cNvSpPr>
          <p:nvPr>
            <p:ph type="pic" idx="21"/>
          </p:nvPr>
        </p:nvSpPr>
        <p:spPr>
          <a:xfrm>
            <a:off x="705372" y="396825"/>
            <a:ext cx="6089132" cy="6089128"/>
          </a:xfrm>
          <a:prstGeom prst="rect">
            <a:avLst/>
          </a:prstGeom>
        </p:spPr>
        <p:txBody>
          <a:bodyPr lIns="91439" tIns="45719" rIns="91439" bIns="45719"/>
          <a:lstStyle/>
          <a:p>
            <a:endParaRP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4 Master Layout">
    <p:spTree>
      <p:nvGrpSpPr>
        <p:cNvPr id="1" name=""/>
        <p:cNvGrpSpPr/>
        <p:nvPr/>
      </p:nvGrpSpPr>
      <p:grpSpPr>
        <a:xfrm>
          <a:off x="0" y="0"/>
          <a:ext cx="0" cy="0"/>
          <a:chOff x="0" y="0"/>
          <a:chExt cx="0" cy="0"/>
        </a:xfrm>
      </p:grpSpPr>
      <p:sp>
        <p:nvSpPr>
          <p:cNvPr id="116" name="Picture Placeholder 4"/>
          <p:cNvSpPr>
            <a:spLocks noGrp="1"/>
          </p:cNvSpPr>
          <p:nvPr>
            <p:ph type="pic" sz="quarter" idx="21"/>
          </p:nvPr>
        </p:nvSpPr>
        <p:spPr>
          <a:xfrm>
            <a:off x="997473" y="3688202"/>
            <a:ext cx="2799827" cy="2799827"/>
          </a:xfrm>
          <a:prstGeom prst="rect">
            <a:avLst/>
          </a:prstGeom>
        </p:spPr>
        <p:txBody>
          <a:bodyPr lIns="91439" tIns="45719" rIns="91439" bIns="45719"/>
          <a:lstStyle/>
          <a:p>
            <a:endParaRPr/>
          </a:p>
        </p:txBody>
      </p:sp>
      <p:sp>
        <p:nvSpPr>
          <p:cNvPr id="117" name="Picture Placeholder 4"/>
          <p:cNvSpPr>
            <a:spLocks noGrp="1"/>
          </p:cNvSpPr>
          <p:nvPr>
            <p:ph type="pic" sz="quarter" idx="22"/>
          </p:nvPr>
        </p:nvSpPr>
        <p:spPr>
          <a:xfrm>
            <a:off x="997473" y="342588"/>
            <a:ext cx="2799827" cy="2799827"/>
          </a:xfrm>
          <a:prstGeom prst="rect">
            <a:avLst/>
          </a:prstGeom>
        </p:spPr>
        <p:txBody>
          <a:bodyPr lIns="91439" tIns="45719" rIns="91439" bIns="45719"/>
          <a:lstStyle/>
          <a:p>
            <a:endParaRP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5 Master Layout">
    <p:spTree>
      <p:nvGrpSpPr>
        <p:cNvPr id="1" name=""/>
        <p:cNvGrpSpPr/>
        <p:nvPr/>
      </p:nvGrpSpPr>
      <p:grpSpPr>
        <a:xfrm>
          <a:off x="0" y="0"/>
          <a:ext cx="0" cy="0"/>
          <a:chOff x="0" y="0"/>
          <a:chExt cx="0" cy="0"/>
        </a:xfrm>
      </p:grpSpPr>
      <p:sp>
        <p:nvSpPr>
          <p:cNvPr id="125" name="Picture Placeholder 8"/>
          <p:cNvSpPr>
            <a:spLocks noGrp="1"/>
          </p:cNvSpPr>
          <p:nvPr>
            <p:ph type="pic" sz="quarter" idx="21"/>
          </p:nvPr>
        </p:nvSpPr>
        <p:spPr>
          <a:xfrm>
            <a:off x="3511239" y="660400"/>
            <a:ext cx="3952164" cy="2676413"/>
          </a:xfrm>
          <a:prstGeom prst="rect">
            <a:avLst/>
          </a:prstGeom>
        </p:spPr>
        <p:txBody>
          <a:bodyPr lIns="91439" tIns="45719" rIns="91439" bIns="45719"/>
          <a:lstStyle/>
          <a:p>
            <a:endParaRPr/>
          </a:p>
        </p:txBody>
      </p:sp>
      <p:sp>
        <p:nvSpPr>
          <p:cNvPr id="126" name="Picture Placeholder 8"/>
          <p:cNvSpPr>
            <a:spLocks noGrp="1"/>
          </p:cNvSpPr>
          <p:nvPr>
            <p:ph type="pic" sz="quarter" idx="22"/>
          </p:nvPr>
        </p:nvSpPr>
        <p:spPr>
          <a:xfrm>
            <a:off x="7608796" y="660400"/>
            <a:ext cx="3952160" cy="2676413"/>
          </a:xfrm>
          <a:prstGeom prst="rect">
            <a:avLst/>
          </a:prstGeom>
        </p:spPr>
        <p:txBody>
          <a:bodyPr lIns="91439" tIns="45719" rIns="91439" bIns="45719"/>
          <a:lstStyle/>
          <a:p>
            <a:endParaRPr/>
          </a:p>
        </p:txBody>
      </p:sp>
      <p:sp>
        <p:nvSpPr>
          <p:cNvPr id="127" name="Picture Placeholder 8"/>
          <p:cNvSpPr>
            <a:spLocks noGrp="1"/>
          </p:cNvSpPr>
          <p:nvPr>
            <p:ph type="pic" sz="half" idx="23"/>
          </p:nvPr>
        </p:nvSpPr>
        <p:spPr>
          <a:xfrm>
            <a:off x="3511239" y="3470388"/>
            <a:ext cx="8049719" cy="2676415"/>
          </a:xfrm>
          <a:prstGeom prst="rect">
            <a:avLst/>
          </a:prstGeom>
        </p:spPr>
        <p:txBody>
          <a:bodyPr lIns="91439" tIns="45719" rIns="91439" bIns="45719"/>
          <a:lstStyle/>
          <a:p>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6 Master Slide">
    <p:spTree>
      <p:nvGrpSpPr>
        <p:cNvPr id="1" name=""/>
        <p:cNvGrpSpPr/>
        <p:nvPr/>
      </p:nvGrpSpPr>
      <p:grpSpPr>
        <a:xfrm>
          <a:off x="0" y="0"/>
          <a:ext cx="0" cy="0"/>
          <a:chOff x="0" y="0"/>
          <a:chExt cx="0" cy="0"/>
        </a:xfrm>
      </p:grpSpPr>
      <p:sp>
        <p:nvSpPr>
          <p:cNvPr id="135" name="Picture Placeholder 8"/>
          <p:cNvSpPr>
            <a:spLocks noGrp="1"/>
          </p:cNvSpPr>
          <p:nvPr>
            <p:ph type="pic" idx="21"/>
          </p:nvPr>
        </p:nvSpPr>
        <p:spPr>
          <a:xfrm>
            <a:off x="4736891" y="1"/>
            <a:ext cx="7450113" cy="6858001"/>
          </a:xfrm>
          <a:prstGeom prst="rect">
            <a:avLst/>
          </a:prstGeom>
        </p:spPr>
        <p:txBody>
          <a:bodyPr lIns="91439" tIns="45719" rIns="91439" bIns="45719"/>
          <a:lstStyle/>
          <a:p>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7 Master Layout">
    <p:spTree>
      <p:nvGrpSpPr>
        <p:cNvPr id="1" name=""/>
        <p:cNvGrpSpPr/>
        <p:nvPr/>
      </p:nvGrpSpPr>
      <p:grpSpPr>
        <a:xfrm>
          <a:off x="0" y="0"/>
          <a:ext cx="0" cy="0"/>
          <a:chOff x="0" y="0"/>
          <a:chExt cx="0" cy="0"/>
        </a:xfrm>
      </p:grpSpPr>
      <p:sp>
        <p:nvSpPr>
          <p:cNvPr id="143" name="Picture Placeholder 8"/>
          <p:cNvSpPr>
            <a:spLocks noGrp="1"/>
          </p:cNvSpPr>
          <p:nvPr>
            <p:ph type="pic" idx="21"/>
          </p:nvPr>
        </p:nvSpPr>
        <p:spPr>
          <a:xfrm>
            <a:off x="710582" y="457028"/>
            <a:ext cx="6457137" cy="5943945"/>
          </a:xfrm>
          <a:prstGeom prst="rect">
            <a:avLst/>
          </a:prstGeom>
        </p:spPr>
        <p:txBody>
          <a:bodyPr lIns="91439" tIns="45719" rIns="91439" bIns="45719"/>
          <a:lstStyle/>
          <a:p>
            <a:endParaRPr/>
          </a:p>
        </p:txBody>
      </p:sp>
      <p:sp>
        <p:nvSpPr>
          <p:cNvPr id="1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8 Master Layout">
    <p:spTree>
      <p:nvGrpSpPr>
        <p:cNvPr id="1" name=""/>
        <p:cNvGrpSpPr/>
        <p:nvPr/>
      </p:nvGrpSpPr>
      <p:grpSpPr>
        <a:xfrm>
          <a:off x="0" y="0"/>
          <a:ext cx="0" cy="0"/>
          <a:chOff x="0" y="0"/>
          <a:chExt cx="0" cy="0"/>
        </a:xfrm>
      </p:grpSpPr>
      <p:sp>
        <p:nvSpPr>
          <p:cNvPr id="151" name="Picture Placeholder 8"/>
          <p:cNvSpPr>
            <a:spLocks noGrp="1"/>
          </p:cNvSpPr>
          <p:nvPr>
            <p:ph type="pic" sz="quarter" idx="21"/>
          </p:nvPr>
        </p:nvSpPr>
        <p:spPr>
          <a:xfrm>
            <a:off x="700789" y="1933940"/>
            <a:ext cx="2353456" cy="3897444"/>
          </a:xfrm>
          <a:prstGeom prst="rect">
            <a:avLst/>
          </a:prstGeom>
        </p:spPr>
        <p:txBody>
          <a:bodyPr lIns="91439" tIns="45719" rIns="91439" bIns="45719"/>
          <a:lstStyle/>
          <a:p>
            <a:endParaRPr/>
          </a:p>
        </p:txBody>
      </p:sp>
      <p:sp>
        <p:nvSpPr>
          <p:cNvPr id="152" name="Picture Placeholder 8"/>
          <p:cNvSpPr>
            <a:spLocks noGrp="1"/>
          </p:cNvSpPr>
          <p:nvPr>
            <p:ph type="pic" sz="quarter" idx="22"/>
          </p:nvPr>
        </p:nvSpPr>
        <p:spPr>
          <a:xfrm>
            <a:off x="6412041" y="1933940"/>
            <a:ext cx="2353460" cy="3897444"/>
          </a:xfrm>
          <a:prstGeom prst="rect">
            <a:avLst/>
          </a:prstGeom>
        </p:spPr>
        <p:txBody>
          <a:bodyPr lIns="91439" tIns="45719" rIns="91439" bIns="45719"/>
          <a:lstStyle/>
          <a:p>
            <a:endParaRPr/>
          </a:p>
        </p:txBody>
      </p:sp>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9 Master Layout">
    <p:spTree>
      <p:nvGrpSpPr>
        <p:cNvPr id="1" name=""/>
        <p:cNvGrpSpPr/>
        <p:nvPr/>
      </p:nvGrpSpPr>
      <p:grpSpPr>
        <a:xfrm>
          <a:off x="0" y="0"/>
          <a:ext cx="0" cy="0"/>
          <a:chOff x="0" y="0"/>
          <a:chExt cx="0" cy="0"/>
        </a:xfrm>
      </p:grpSpPr>
      <p:sp>
        <p:nvSpPr>
          <p:cNvPr id="160" name="Picture Placeholder 4"/>
          <p:cNvSpPr>
            <a:spLocks noGrp="1"/>
          </p:cNvSpPr>
          <p:nvPr>
            <p:ph type="pic" sz="half" idx="21"/>
          </p:nvPr>
        </p:nvSpPr>
        <p:spPr>
          <a:xfrm>
            <a:off x="1274163" y="132764"/>
            <a:ext cx="3762534" cy="6592472"/>
          </a:xfrm>
          <a:prstGeom prst="rect">
            <a:avLst/>
          </a:prstGeom>
        </p:spPr>
        <p:txBody>
          <a:bodyPr lIns="91439" tIns="45719" rIns="91439" bIns="45719"/>
          <a:lstStyle/>
          <a:p>
            <a:endParaRP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2 Master Layout">
    <p:spTree>
      <p:nvGrpSpPr>
        <p:cNvPr id="1" name=""/>
        <p:cNvGrpSpPr/>
        <p:nvPr/>
      </p:nvGrpSpPr>
      <p:grpSpPr>
        <a:xfrm>
          <a:off x="0" y="0"/>
          <a:ext cx="0" cy="0"/>
          <a:chOff x="0" y="0"/>
          <a:chExt cx="0" cy="0"/>
        </a:xfrm>
      </p:grpSpPr>
      <p:sp>
        <p:nvSpPr>
          <p:cNvPr id="19" name="Picture Placeholder 8"/>
          <p:cNvSpPr>
            <a:spLocks noGrp="1"/>
          </p:cNvSpPr>
          <p:nvPr>
            <p:ph type="pic" sz="half" idx="21"/>
          </p:nvPr>
        </p:nvSpPr>
        <p:spPr>
          <a:xfrm>
            <a:off x="2435025" y="1231900"/>
            <a:ext cx="6787758" cy="4216400"/>
          </a:xfrm>
          <a:prstGeom prst="rect">
            <a:avLst/>
          </a:prstGeom>
        </p:spPr>
        <p:txBody>
          <a:bodyPr lIns="91439" tIns="45719" rIns="91439" bIns="45719"/>
          <a:lstStyle/>
          <a:p>
            <a:endParaRP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0 Master Slide">
    <p:spTree>
      <p:nvGrpSpPr>
        <p:cNvPr id="1" name=""/>
        <p:cNvGrpSpPr/>
        <p:nvPr/>
      </p:nvGrpSpPr>
      <p:grpSpPr>
        <a:xfrm>
          <a:off x="0" y="0"/>
          <a:ext cx="0" cy="0"/>
          <a:chOff x="0" y="0"/>
          <a:chExt cx="0" cy="0"/>
        </a:xfrm>
      </p:grpSpPr>
      <p:sp>
        <p:nvSpPr>
          <p:cNvPr id="168" name="Picture Placeholder 6"/>
          <p:cNvSpPr>
            <a:spLocks noGrp="1"/>
          </p:cNvSpPr>
          <p:nvPr>
            <p:ph type="pic" sz="half" idx="21"/>
          </p:nvPr>
        </p:nvSpPr>
        <p:spPr>
          <a:xfrm>
            <a:off x="2623080" y="1294105"/>
            <a:ext cx="4269792" cy="4269788"/>
          </a:xfrm>
          <a:prstGeom prst="rect">
            <a:avLst/>
          </a:prstGeom>
        </p:spPr>
        <p:txBody>
          <a:bodyPr lIns="91439" tIns="45719" rIns="91439" bIns="45719"/>
          <a:lstStyle/>
          <a:p>
            <a:endParaRPr/>
          </a:p>
        </p:txBody>
      </p:sp>
      <p:sp>
        <p:nvSpPr>
          <p:cNvPr id="169" name="Picture Placeholder 9"/>
          <p:cNvSpPr>
            <a:spLocks noGrp="1"/>
          </p:cNvSpPr>
          <p:nvPr>
            <p:ph type="pic" sz="half" idx="22"/>
          </p:nvPr>
        </p:nvSpPr>
        <p:spPr>
          <a:xfrm>
            <a:off x="-602505" y="-1869485"/>
            <a:ext cx="5093144" cy="5093140"/>
          </a:xfrm>
          <a:prstGeom prst="rect">
            <a:avLst/>
          </a:prstGeom>
        </p:spPr>
        <p:txBody>
          <a:bodyPr lIns="91439" tIns="45719" rIns="91439" bIns="45719"/>
          <a:lstStyle/>
          <a:p>
            <a:endParaRPr/>
          </a:p>
        </p:txBody>
      </p:sp>
      <p:sp>
        <p:nvSpPr>
          <p:cNvPr id="170" name="Picture Placeholder 10"/>
          <p:cNvSpPr>
            <a:spLocks noGrp="1"/>
          </p:cNvSpPr>
          <p:nvPr>
            <p:ph type="pic" sz="half" idx="23"/>
          </p:nvPr>
        </p:nvSpPr>
        <p:spPr>
          <a:xfrm>
            <a:off x="-608311" y="3634349"/>
            <a:ext cx="5098947" cy="5098947"/>
          </a:xfrm>
          <a:prstGeom prst="rect">
            <a:avLst/>
          </a:prstGeom>
        </p:spPr>
        <p:txBody>
          <a:bodyPr lIns="91439" tIns="45719" rIns="91439" bIns="45719"/>
          <a:lstStyle/>
          <a:p>
            <a:endParaRPr/>
          </a:p>
        </p:txBody>
      </p:sp>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21 Master Layout">
    <p:spTree>
      <p:nvGrpSpPr>
        <p:cNvPr id="1" name=""/>
        <p:cNvGrpSpPr/>
        <p:nvPr/>
      </p:nvGrpSpPr>
      <p:grpSpPr>
        <a:xfrm>
          <a:off x="0" y="0"/>
          <a:ext cx="0" cy="0"/>
          <a:chOff x="0" y="0"/>
          <a:chExt cx="0" cy="0"/>
        </a:xfrm>
      </p:grpSpPr>
      <p:sp>
        <p:nvSpPr>
          <p:cNvPr id="178" name="Picture Placeholder 8"/>
          <p:cNvSpPr>
            <a:spLocks noGrp="1"/>
          </p:cNvSpPr>
          <p:nvPr>
            <p:ph type="pic" sz="quarter" idx="21"/>
          </p:nvPr>
        </p:nvSpPr>
        <p:spPr>
          <a:xfrm>
            <a:off x="359762" y="251086"/>
            <a:ext cx="3147935" cy="3147935"/>
          </a:xfrm>
          <a:prstGeom prst="rect">
            <a:avLst/>
          </a:prstGeom>
        </p:spPr>
        <p:txBody>
          <a:bodyPr lIns="91439" tIns="45719" rIns="91439" bIns="45719"/>
          <a:lstStyle/>
          <a:p>
            <a:endParaRPr/>
          </a:p>
        </p:txBody>
      </p:sp>
      <p:sp>
        <p:nvSpPr>
          <p:cNvPr id="179" name="Picture Placeholder 8"/>
          <p:cNvSpPr>
            <a:spLocks noGrp="1"/>
          </p:cNvSpPr>
          <p:nvPr>
            <p:ph type="pic" sz="quarter" idx="22"/>
          </p:nvPr>
        </p:nvSpPr>
        <p:spPr>
          <a:xfrm>
            <a:off x="3507694" y="3399020"/>
            <a:ext cx="3147936" cy="3147937"/>
          </a:xfrm>
          <a:prstGeom prst="rect">
            <a:avLst/>
          </a:prstGeom>
        </p:spPr>
        <p:txBody>
          <a:bodyPr lIns="91439" tIns="45719" rIns="91439" bIns="45719"/>
          <a:lstStyle/>
          <a:p>
            <a:endParaRPr/>
          </a:p>
        </p:txBody>
      </p:sp>
      <p:sp>
        <p:nvSpPr>
          <p:cNvPr id="180" name="Picture Placeholder 8"/>
          <p:cNvSpPr>
            <a:spLocks noGrp="1"/>
          </p:cNvSpPr>
          <p:nvPr>
            <p:ph type="pic" sz="quarter" idx="23"/>
          </p:nvPr>
        </p:nvSpPr>
        <p:spPr>
          <a:xfrm>
            <a:off x="6910461" y="3399020"/>
            <a:ext cx="4921773" cy="3147937"/>
          </a:xfrm>
          <a:prstGeom prst="rect">
            <a:avLst/>
          </a:prstGeom>
        </p:spPr>
        <p:txBody>
          <a:bodyPr lIns="91439" tIns="45719" rIns="91439" bIns="45719"/>
          <a:lstStyle/>
          <a:p>
            <a:endParaRPr/>
          </a:p>
        </p:txBody>
      </p:sp>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2 Master Layout">
    <p:spTree>
      <p:nvGrpSpPr>
        <p:cNvPr id="1" name=""/>
        <p:cNvGrpSpPr/>
        <p:nvPr/>
      </p:nvGrpSpPr>
      <p:grpSpPr>
        <a:xfrm>
          <a:off x="0" y="0"/>
          <a:ext cx="0" cy="0"/>
          <a:chOff x="0" y="0"/>
          <a:chExt cx="0" cy="0"/>
        </a:xfrm>
      </p:grpSpPr>
      <p:sp>
        <p:nvSpPr>
          <p:cNvPr id="188" name="Picture Placeholder 8"/>
          <p:cNvSpPr>
            <a:spLocks noGrp="1"/>
          </p:cNvSpPr>
          <p:nvPr>
            <p:ph type="pic" sz="half" idx="21"/>
          </p:nvPr>
        </p:nvSpPr>
        <p:spPr>
          <a:xfrm>
            <a:off x="1244184" y="0"/>
            <a:ext cx="3912433" cy="5561351"/>
          </a:xfrm>
          <a:prstGeom prst="rect">
            <a:avLst/>
          </a:prstGeom>
        </p:spPr>
        <p:txBody>
          <a:bodyPr lIns="91439" tIns="45719" rIns="91439" bIns="45719"/>
          <a:lstStyle/>
          <a:p>
            <a:endParaRP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3 Master Layout">
    <p:spTree>
      <p:nvGrpSpPr>
        <p:cNvPr id="1" name=""/>
        <p:cNvGrpSpPr/>
        <p:nvPr/>
      </p:nvGrpSpPr>
      <p:grpSpPr>
        <a:xfrm>
          <a:off x="0" y="0"/>
          <a:ext cx="0" cy="0"/>
          <a:chOff x="0" y="0"/>
          <a:chExt cx="0" cy="0"/>
        </a:xfrm>
      </p:grpSpPr>
      <p:sp>
        <p:nvSpPr>
          <p:cNvPr id="196" name="Picture Placeholder 8"/>
          <p:cNvSpPr>
            <a:spLocks noGrp="1"/>
          </p:cNvSpPr>
          <p:nvPr>
            <p:ph type="pic" sz="half" idx="21"/>
          </p:nvPr>
        </p:nvSpPr>
        <p:spPr>
          <a:xfrm>
            <a:off x="949334" y="1290583"/>
            <a:ext cx="4276834" cy="4276834"/>
          </a:xfrm>
          <a:prstGeom prst="rect">
            <a:avLst/>
          </a:prstGeom>
        </p:spPr>
        <p:txBody>
          <a:bodyPr lIns="91439" tIns="45719" rIns="91439" bIns="45719"/>
          <a:lstStyle/>
          <a:p>
            <a:endParaRPr/>
          </a:p>
        </p:txBody>
      </p:sp>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4 Master Layout">
    <p:spTree>
      <p:nvGrpSpPr>
        <p:cNvPr id="1" name=""/>
        <p:cNvGrpSpPr/>
        <p:nvPr/>
      </p:nvGrpSpPr>
      <p:grpSpPr>
        <a:xfrm>
          <a:off x="0" y="0"/>
          <a:ext cx="0" cy="0"/>
          <a:chOff x="0" y="0"/>
          <a:chExt cx="0" cy="0"/>
        </a:xfrm>
      </p:grpSpPr>
      <p:sp>
        <p:nvSpPr>
          <p:cNvPr id="204" name="Picture Placeholder 8"/>
          <p:cNvSpPr>
            <a:spLocks noGrp="1"/>
          </p:cNvSpPr>
          <p:nvPr>
            <p:ph type="pic" sz="quarter" idx="21"/>
          </p:nvPr>
        </p:nvSpPr>
        <p:spPr>
          <a:xfrm>
            <a:off x="5703756" y="384539"/>
            <a:ext cx="2863125" cy="2863121"/>
          </a:xfrm>
          <a:prstGeom prst="rect">
            <a:avLst/>
          </a:prstGeom>
        </p:spPr>
        <p:txBody>
          <a:bodyPr lIns="91439" tIns="45719" rIns="91439" bIns="45719"/>
          <a:lstStyle/>
          <a:p>
            <a:endParaRPr/>
          </a:p>
        </p:txBody>
      </p:sp>
      <p:sp>
        <p:nvSpPr>
          <p:cNvPr id="205" name="Picture Placeholder 8"/>
          <p:cNvSpPr>
            <a:spLocks noGrp="1"/>
          </p:cNvSpPr>
          <p:nvPr>
            <p:ph type="pic" sz="quarter" idx="22"/>
          </p:nvPr>
        </p:nvSpPr>
        <p:spPr>
          <a:xfrm>
            <a:off x="8911652" y="384539"/>
            <a:ext cx="2863125" cy="2863121"/>
          </a:xfrm>
          <a:prstGeom prst="rect">
            <a:avLst/>
          </a:prstGeom>
        </p:spPr>
        <p:txBody>
          <a:bodyPr lIns="91439" tIns="45719" rIns="91439" bIns="45719"/>
          <a:lstStyle/>
          <a:p>
            <a:endParaRPr/>
          </a:p>
        </p:txBody>
      </p:sp>
      <p:sp>
        <p:nvSpPr>
          <p:cNvPr id="206" name="Picture Placeholder 8"/>
          <p:cNvSpPr>
            <a:spLocks noGrp="1"/>
          </p:cNvSpPr>
          <p:nvPr>
            <p:ph type="pic" sz="quarter" idx="23"/>
          </p:nvPr>
        </p:nvSpPr>
        <p:spPr>
          <a:xfrm>
            <a:off x="5703756" y="3613879"/>
            <a:ext cx="2863125" cy="2863121"/>
          </a:xfrm>
          <a:prstGeom prst="rect">
            <a:avLst/>
          </a:prstGeom>
        </p:spPr>
        <p:txBody>
          <a:bodyPr lIns="91439" tIns="45719" rIns="91439" bIns="45719"/>
          <a:lstStyle/>
          <a:p>
            <a:endParaRPr/>
          </a:p>
        </p:txBody>
      </p:sp>
      <p:sp>
        <p:nvSpPr>
          <p:cNvPr id="207" name="Picture Placeholder 8"/>
          <p:cNvSpPr>
            <a:spLocks noGrp="1"/>
          </p:cNvSpPr>
          <p:nvPr>
            <p:ph type="pic" sz="quarter" idx="24"/>
          </p:nvPr>
        </p:nvSpPr>
        <p:spPr>
          <a:xfrm>
            <a:off x="8911652" y="3613879"/>
            <a:ext cx="2863125" cy="2863121"/>
          </a:xfrm>
          <a:prstGeom prst="rect">
            <a:avLst/>
          </a:prstGeom>
        </p:spPr>
        <p:txBody>
          <a:bodyPr lIns="91439" tIns="45719" rIns="91439" bIns="45719"/>
          <a:lstStyle/>
          <a:p>
            <a:endParaRPr/>
          </a:p>
        </p:txBody>
      </p:sp>
      <p:sp>
        <p:nvSpPr>
          <p:cNvPr id="2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5 Master Layout">
    <p:spTree>
      <p:nvGrpSpPr>
        <p:cNvPr id="1" name=""/>
        <p:cNvGrpSpPr/>
        <p:nvPr/>
      </p:nvGrpSpPr>
      <p:grpSpPr>
        <a:xfrm>
          <a:off x="0" y="0"/>
          <a:ext cx="0" cy="0"/>
          <a:chOff x="0" y="0"/>
          <a:chExt cx="0" cy="0"/>
        </a:xfrm>
      </p:grpSpPr>
      <p:sp>
        <p:nvSpPr>
          <p:cNvPr id="215" name="Picture Placeholder 8"/>
          <p:cNvSpPr>
            <a:spLocks noGrp="1"/>
          </p:cNvSpPr>
          <p:nvPr>
            <p:ph type="pic" sz="quarter" idx="21"/>
          </p:nvPr>
        </p:nvSpPr>
        <p:spPr>
          <a:xfrm>
            <a:off x="8166100" y="3488752"/>
            <a:ext cx="3683000" cy="3014952"/>
          </a:xfrm>
          <a:prstGeom prst="rect">
            <a:avLst/>
          </a:prstGeom>
        </p:spPr>
        <p:txBody>
          <a:bodyPr lIns="91439" tIns="45719" rIns="91439" bIns="45719"/>
          <a:lstStyle/>
          <a:p>
            <a:endParaRPr/>
          </a:p>
        </p:txBody>
      </p:sp>
      <p:sp>
        <p:nvSpPr>
          <p:cNvPr id="216" name="Picture Placeholder 8"/>
          <p:cNvSpPr>
            <a:spLocks noGrp="1"/>
          </p:cNvSpPr>
          <p:nvPr>
            <p:ph type="pic" sz="quarter" idx="22"/>
          </p:nvPr>
        </p:nvSpPr>
        <p:spPr>
          <a:xfrm>
            <a:off x="5930900" y="250251"/>
            <a:ext cx="3683000" cy="3014952"/>
          </a:xfrm>
          <a:prstGeom prst="rect">
            <a:avLst/>
          </a:prstGeom>
        </p:spPr>
        <p:txBody>
          <a:bodyPr lIns="91439" tIns="45719" rIns="91439" bIns="45719"/>
          <a:lstStyle/>
          <a:p>
            <a:endParaRP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6 Master Layout">
    <p:spTree>
      <p:nvGrpSpPr>
        <p:cNvPr id="1" name=""/>
        <p:cNvGrpSpPr/>
        <p:nvPr/>
      </p:nvGrpSpPr>
      <p:grpSpPr>
        <a:xfrm>
          <a:off x="0" y="0"/>
          <a:ext cx="0" cy="0"/>
          <a:chOff x="0" y="0"/>
          <a:chExt cx="0" cy="0"/>
        </a:xfrm>
      </p:grpSpPr>
      <p:sp>
        <p:nvSpPr>
          <p:cNvPr id="224" name="Picture Placeholder 8"/>
          <p:cNvSpPr>
            <a:spLocks noGrp="1"/>
          </p:cNvSpPr>
          <p:nvPr>
            <p:ph type="pic" sz="quarter" idx="21"/>
          </p:nvPr>
        </p:nvSpPr>
        <p:spPr>
          <a:xfrm>
            <a:off x="402955" y="371959"/>
            <a:ext cx="4014064" cy="3301139"/>
          </a:xfrm>
          <a:prstGeom prst="rect">
            <a:avLst/>
          </a:prstGeom>
        </p:spPr>
        <p:txBody>
          <a:bodyPr lIns="91439" tIns="45719" rIns="91439" bIns="45719"/>
          <a:lstStyle/>
          <a:p>
            <a:endParaRPr/>
          </a:p>
        </p:txBody>
      </p:sp>
      <p:sp>
        <p:nvSpPr>
          <p:cNvPr id="225" name="Picture Placeholder 8"/>
          <p:cNvSpPr>
            <a:spLocks noGrp="1"/>
          </p:cNvSpPr>
          <p:nvPr>
            <p:ph type="pic" sz="half" idx="22"/>
          </p:nvPr>
        </p:nvSpPr>
        <p:spPr>
          <a:xfrm>
            <a:off x="4633993" y="3146156"/>
            <a:ext cx="7155051" cy="3301140"/>
          </a:xfrm>
          <a:prstGeom prst="rect">
            <a:avLst/>
          </a:prstGeom>
        </p:spPr>
        <p:txBody>
          <a:bodyPr lIns="91439" tIns="45719" rIns="91439" bIns="45719"/>
          <a:lstStyle/>
          <a:p>
            <a:endParaRPr/>
          </a:p>
        </p:txBody>
      </p:sp>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7 Master Layout">
    <p:spTree>
      <p:nvGrpSpPr>
        <p:cNvPr id="1" name=""/>
        <p:cNvGrpSpPr/>
        <p:nvPr/>
      </p:nvGrpSpPr>
      <p:grpSpPr>
        <a:xfrm>
          <a:off x="0" y="0"/>
          <a:ext cx="0" cy="0"/>
          <a:chOff x="0" y="0"/>
          <a:chExt cx="0" cy="0"/>
        </a:xfrm>
      </p:grpSpPr>
      <p:sp>
        <p:nvSpPr>
          <p:cNvPr id="233" name="Picture Placeholder 8"/>
          <p:cNvSpPr>
            <a:spLocks noGrp="1"/>
          </p:cNvSpPr>
          <p:nvPr>
            <p:ph type="pic" sz="half" idx="21"/>
          </p:nvPr>
        </p:nvSpPr>
        <p:spPr>
          <a:xfrm>
            <a:off x="5126635" y="3593891"/>
            <a:ext cx="6670624" cy="2926834"/>
          </a:xfrm>
          <a:prstGeom prst="rect">
            <a:avLst/>
          </a:prstGeom>
        </p:spPr>
        <p:txBody>
          <a:bodyPr lIns="91439" tIns="45719" rIns="91439" bIns="45719"/>
          <a:lstStyle/>
          <a:p>
            <a:endParaRPr/>
          </a:p>
        </p:txBody>
      </p:sp>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8 Master Layout">
    <p:spTree>
      <p:nvGrpSpPr>
        <p:cNvPr id="1" name=""/>
        <p:cNvGrpSpPr/>
        <p:nvPr/>
      </p:nvGrpSpPr>
      <p:grpSpPr>
        <a:xfrm>
          <a:off x="0" y="0"/>
          <a:ext cx="0" cy="0"/>
          <a:chOff x="0" y="0"/>
          <a:chExt cx="0" cy="0"/>
        </a:xfrm>
      </p:grpSpPr>
      <p:sp>
        <p:nvSpPr>
          <p:cNvPr id="241" name="Picture Placeholder 8"/>
          <p:cNvSpPr>
            <a:spLocks noGrp="1"/>
          </p:cNvSpPr>
          <p:nvPr>
            <p:ph type="pic" sz="quarter" idx="21"/>
          </p:nvPr>
        </p:nvSpPr>
        <p:spPr>
          <a:xfrm>
            <a:off x="8152148" y="1409073"/>
            <a:ext cx="4039852" cy="4039852"/>
          </a:xfrm>
          <a:prstGeom prst="rect">
            <a:avLst/>
          </a:prstGeom>
        </p:spPr>
        <p:txBody>
          <a:bodyPr lIns="91439" tIns="45719" rIns="91439" bIns="45719"/>
          <a:lstStyle/>
          <a:p>
            <a:endParaRPr/>
          </a:p>
        </p:txBody>
      </p:sp>
      <p:sp>
        <p:nvSpPr>
          <p:cNvPr id="2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9 Master Layout">
    <p:spTree>
      <p:nvGrpSpPr>
        <p:cNvPr id="1" name=""/>
        <p:cNvGrpSpPr/>
        <p:nvPr/>
      </p:nvGrpSpPr>
      <p:grpSpPr>
        <a:xfrm>
          <a:off x="0" y="0"/>
          <a:ext cx="0" cy="0"/>
          <a:chOff x="0" y="0"/>
          <a:chExt cx="0" cy="0"/>
        </a:xfrm>
      </p:grpSpPr>
      <p:sp>
        <p:nvSpPr>
          <p:cNvPr id="249" name="Picture Placeholder 8"/>
          <p:cNvSpPr>
            <a:spLocks noGrp="1"/>
          </p:cNvSpPr>
          <p:nvPr>
            <p:ph type="pic" idx="21"/>
          </p:nvPr>
        </p:nvSpPr>
        <p:spPr>
          <a:xfrm>
            <a:off x="1284156" y="2368443"/>
            <a:ext cx="9623688" cy="4489557"/>
          </a:xfrm>
          <a:prstGeom prst="rect">
            <a:avLst/>
          </a:prstGeom>
        </p:spPr>
        <p:txBody>
          <a:bodyPr lIns="91439" tIns="45719" rIns="91439" bIns="45719"/>
          <a:lstStyle/>
          <a:p>
            <a:endParaRPr/>
          </a:p>
        </p:txBody>
      </p:sp>
      <p:sp>
        <p:nvSpPr>
          <p:cNvPr id="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 Master Layout">
    <p:spTree>
      <p:nvGrpSpPr>
        <p:cNvPr id="1" name=""/>
        <p:cNvGrpSpPr/>
        <p:nvPr/>
      </p:nvGrpSpPr>
      <p:grpSpPr>
        <a:xfrm>
          <a:off x="0" y="0"/>
          <a:ext cx="0" cy="0"/>
          <a:chOff x="0" y="0"/>
          <a:chExt cx="0" cy="0"/>
        </a:xfrm>
      </p:grpSpPr>
      <p:sp>
        <p:nvSpPr>
          <p:cNvPr id="27" name="Picture Placeholder 8"/>
          <p:cNvSpPr>
            <a:spLocks noGrp="1"/>
          </p:cNvSpPr>
          <p:nvPr>
            <p:ph type="pic" sz="quarter" idx="21"/>
          </p:nvPr>
        </p:nvSpPr>
        <p:spPr>
          <a:xfrm>
            <a:off x="645825" y="685801"/>
            <a:ext cx="3951576" cy="2565401"/>
          </a:xfrm>
          <a:prstGeom prst="rect">
            <a:avLst/>
          </a:prstGeom>
        </p:spPr>
        <p:txBody>
          <a:bodyPr lIns="91439" tIns="45719" rIns="91439" bIns="45719"/>
          <a:lstStyle/>
          <a:p>
            <a:endParaRP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0 Master Layout">
    <p:spTree>
      <p:nvGrpSpPr>
        <p:cNvPr id="1" name=""/>
        <p:cNvGrpSpPr/>
        <p:nvPr/>
      </p:nvGrpSpPr>
      <p:grpSpPr>
        <a:xfrm>
          <a:off x="0" y="0"/>
          <a:ext cx="0" cy="0"/>
          <a:chOff x="0" y="0"/>
          <a:chExt cx="0" cy="0"/>
        </a:xfrm>
      </p:grpSpPr>
      <p:sp>
        <p:nvSpPr>
          <p:cNvPr id="257" name="Picture Placeholder 8"/>
          <p:cNvSpPr>
            <a:spLocks noGrp="1"/>
          </p:cNvSpPr>
          <p:nvPr>
            <p:ph type="pic" sz="quarter" idx="21"/>
          </p:nvPr>
        </p:nvSpPr>
        <p:spPr>
          <a:xfrm>
            <a:off x="0" y="1892505"/>
            <a:ext cx="3072983" cy="3072987"/>
          </a:xfrm>
          <a:prstGeom prst="rect">
            <a:avLst/>
          </a:prstGeom>
        </p:spPr>
        <p:txBody>
          <a:bodyPr lIns="91439" tIns="45719" rIns="91439" bIns="45719"/>
          <a:lstStyle/>
          <a:p>
            <a:endParaRPr/>
          </a:p>
        </p:txBody>
      </p:sp>
      <p:sp>
        <p:nvSpPr>
          <p:cNvPr id="258" name="Picture Placeholder 8"/>
          <p:cNvSpPr>
            <a:spLocks noGrp="1"/>
          </p:cNvSpPr>
          <p:nvPr>
            <p:ph type="pic" sz="quarter" idx="22"/>
          </p:nvPr>
        </p:nvSpPr>
        <p:spPr>
          <a:xfrm>
            <a:off x="9119017" y="1892505"/>
            <a:ext cx="3072983" cy="3072987"/>
          </a:xfrm>
          <a:prstGeom prst="rect">
            <a:avLst/>
          </a:prstGeom>
        </p:spPr>
        <p:txBody>
          <a:bodyPr lIns="91439" tIns="45719" rIns="91439" bIns="45719"/>
          <a:lstStyle/>
          <a:p>
            <a:endParaRPr/>
          </a:p>
        </p:txBody>
      </p:sp>
      <p:sp>
        <p:nvSpPr>
          <p:cNvPr id="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31 Master Layout">
    <p:spTree>
      <p:nvGrpSpPr>
        <p:cNvPr id="1" name=""/>
        <p:cNvGrpSpPr/>
        <p:nvPr/>
      </p:nvGrpSpPr>
      <p:grpSpPr>
        <a:xfrm>
          <a:off x="0" y="0"/>
          <a:ext cx="0" cy="0"/>
          <a:chOff x="0" y="0"/>
          <a:chExt cx="0" cy="0"/>
        </a:xfrm>
      </p:grpSpPr>
      <p:sp>
        <p:nvSpPr>
          <p:cNvPr id="266" name="Picture Placeholder 8"/>
          <p:cNvSpPr>
            <a:spLocks noGrp="1"/>
          </p:cNvSpPr>
          <p:nvPr>
            <p:ph type="pic" sz="quarter" idx="21"/>
          </p:nvPr>
        </p:nvSpPr>
        <p:spPr>
          <a:xfrm>
            <a:off x="1094283" y="2083629"/>
            <a:ext cx="2533339" cy="4530782"/>
          </a:xfrm>
          <a:prstGeom prst="rect">
            <a:avLst/>
          </a:prstGeom>
        </p:spPr>
        <p:txBody>
          <a:bodyPr lIns="91439" tIns="45719" rIns="91439" bIns="45719"/>
          <a:lstStyle/>
          <a:p>
            <a:endParaRPr/>
          </a:p>
        </p:txBody>
      </p:sp>
      <p:sp>
        <p:nvSpPr>
          <p:cNvPr id="267" name="Picture Placeholder 8"/>
          <p:cNvSpPr>
            <a:spLocks noGrp="1"/>
          </p:cNvSpPr>
          <p:nvPr>
            <p:ph type="pic" sz="quarter" idx="22"/>
          </p:nvPr>
        </p:nvSpPr>
        <p:spPr>
          <a:xfrm>
            <a:off x="6640641" y="254831"/>
            <a:ext cx="2533342" cy="4530779"/>
          </a:xfrm>
          <a:prstGeom prst="rect">
            <a:avLst/>
          </a:prstGeom>
        </p:spPr>
        <p:txBody>
          <a:bodyPr lIns="91439" tIns="45719" rIns="91439" bIns="45719"/>
          <a:lstStyle/>
          <a:p>
            <a:endParaRPr/>
          </a:p>
        </p:txBody>
      </p:sp>
      <p:sp>
        <p:nvSpPr>
          <p:cNvPr id="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32 Master Layout">
    <p:spTree>
      <p:nvGrpSpPr>
        <p:cNvPr id="1" name=""/>
        <p:cNvGrpSpPr/>
        <p:nvPr/>
      </p:nvGrpSpPr>
      <p:grpSpPr>
        <a:xfrm>
          <a:off x="0" y="0"/>
          <a:ext cx="0" cy="0"/>
          <a:chOff x="0" y="0"/>
          <a:chExt cx="0" cy="0"/>
        </a:xfrm>
      </p:grpSpPr>
      <p:sp>
        <p:nvSpPr>
          <p:cNvPr id="275" name="Picture Placeholder 8"/>
          <p:cNvSpPr>
            <a:spLocks noGrp="1"/>
          </p:cNvSpPr>
          <p:nvPr>
            <p:ph type="pic" sz="half" idx="21"/>
          </p:nvPr>
        </p:nvSpPr>
        <p:spPr>
          <a:xfrm>
            <a:off x="1284156" y="2304737"/>
            <a:ext cx="9623685" cy="2248525"/>
          </a:xfrm>
          <a:prstGeom prst="rect">
            <a:avLst/>
          </a:prstGeom>
        </p:spPr>
        <p:txBody>
          <a:bodyPr lIns="91439" tIns="45719" rIns="91439" bIns="45719"/>
          <a:lstStyle/>
          <a:p>
            <a:endParaRPr/>
          </a:p>
        </p:txBody>
      </p:sp>
      <p:sp>
        <p:nvSpPr>
          <p:cNvPr id="2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33 Master Layout">
    <p:spTree>
      <p:nvGrpSpPr>
        <p:cNvPr id="1" name=""/>
        <p:cNvGrpSpPr/>
        <p:nvPr/>
      </p:nvGrpSpPr>
      <p:grpSpPr>
        <a:xfrm>
          <a:off x="0" y="0"/>
          <a:ext cx="0" cy="0"/>
          <a:chOff x="0" y="0"/>
          <a:chExt cx="0" cy="0"/>
        </a:xfrm>
      </p:grpSpPr>
      <p:sp>
        <p:nvSpPr>
          <p:cNvPr id="283" name="Picture Placeholder 8"/>
          <p:cNvSpPr>
            <a:spLocks noGrp="1"/>
          </p:cNvSpPr>
          <p:nvPr>
            <p:ph type="pic" idx="21"/>
          </p:nvPr>
        </p:nvSpPr>
        <p:spPr>
          <a:xfrm>
            <a:off x="269821" y="311046"/>
            <a:ext cx="6235911" cy="6235909"/>
          </a:xfrm>
          <a:prstGeom prst="rect">
            <a:avLst/>
          </a:prstGeom>
        </p:spPr>
        <p:txBody>
          <a:bodyPr lIns="91439" tIns="45719" rIns="91439" bIns="45719"/>
          <a:lstStyle/>
          <a:p>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4 Master Layout">
    <p:spTree>
      <p:nvGrpSpPr>
        <p:cNvPr id="1" name=""/>
        <p:cNvGrpSpPr/>
        <p:nvPr/>
      </p:nvGrpSpPr>
      <p:grpSpPr>
        <a:xfrm>
          <a:off x="0" y="0"/>
          <a:ext cx="0" cy="0"/>
          <a:chOff x="0" y="0"/>
          <a:chExt cx="0" cy="0"/>
        </a:xfrm>
      </p:grpSpPr>
      <p:sp>
        <p:nvSpPr>
          <p:cNvPr id="291" name="Picture Placeholder 8"/>
          <p:cNvSpPr>
            <a:spLocks noGrp="1"/>
          </p:cNvSpPr>
          <p:nvPr>
            <p:ph type="pic" idx="21"/>
          </p:nvPr>
        </p:nvSpPr>
        <p:spPr>
          <a:xfrm>
            <a:off x="6096001" y="-3"/>
            <a:ext cx="6096004" cy="6858004"/>
          </a:xfrm>
          <a:prstGeom prst="rect">
            <a:avLst/>
          </a:prstGeom>
        </p:spPr>
        <p:txBody>
          <a:bodyPr lIns="91439" tIns="45719" rIns="91439" bIns="45719"/>
          <a:lstStyle/>
          <a:p>
            <a:endParaRP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35 Master Layout">
    <p:spTree>
      <p:nvGrpSpPr>
        <p:cNvPr id="1" name=""/>
        <p:cNvGrpSpPr/>
        <p:nvPr/>
      </p:nvGrpSpPr>
      <p:grpSpPr>
        <a:xfrm>
          <a:off x="0" y="0"/>
          <a:ext cx="0" cy="0"/>
          <a:chOff x="0" y="0"/>
          <a:chExt cx="0" cy="0"/>
        </a:xfrm>
      </p:grpSpPr>
      <p:sp>
        <p:nvSpPr>
          <p:cNvPr id="299" name="Picture Placeholder 8"/>
          <p:cNvSpPr>
            <a:spLocks noGrp="1"/>
          </p:cNvSpPr>
          <p:nvPr>
            <p:ph type="pic" sz="half" idx="21"/>
          </p:nvPr>
        </p:nvSpPr>
        <p:spPr>
          <a:xfrm>
            <a:off x="509665" y="438460"/>
            <a:ext cx="3597641" cy="5981078"/>
          </a:xfrm>
          <a:prstGeom prst="rect">
            <a:avLst/>
          </a:prstGeom>
        </p:spPr>
        <p:txBody>
          <a:bodyPr lIns="91439" tIns="45719" rIns="91439" bIns="45719"/>
          <a:lstStyle/>
          <a:p>
            <a:endParaRPr/>
          </a:p>
        </p:txBody>
      </p:sp>
      <p:sp>
        <p:nvSpPr>
          <p:cNvPr id="300" name="Picture Placeholder 8"/>
          <p:cNvSpPr>
            <a:spLocks noGrp="1"/>
          </p:cNvSpPr>
          <p:nvPr>
            <p:ph type="pic" sz="quarter" idx="22"/>
          </p:nvPr>
        </p:nvSpPr>
        <p:spPr>
          <a:xfrm>
            <a:off x="4362138" y="3800006"/>
            <a:ext cx="3087973" cy="2619533"/>
          </a:xfrm>
          <a:prstGeom prst="rect">
            <a:avLst/>
          </a:prstGeom>
        </p:spPr>
        <p:txBody>
          <a:bodyPr lIns="91439" tIns="45719" rIns="91439" bIns="45719"/>
          <a:lstStyle/>
          <a:p>
            <a:endParaRPr/>
          </a:p>
        </p:txBody>
      </p:sp>
      <p:sp>
        <p:nvSpPr>
          <p:cNvPr id="301" name="Picture Placeholder 8"/>
          <p:cNvSpPr>
            <a:spLocks noGrp="1"/>
          </p:cNvSpPr>
          <p:nvPr>
            <p:ph type="pic" sz="quarter" idx="23"/>
          </p:nvPr>
        </p:nvSpPr>
        <p:spPr>
          <a:xfrm>
            <a:off x="7704942" y="3800006"/>
            <a:ext cx="3977393" cy="2619533"/>
          </a:xfrm>
          <a:prstGeom prst="rect">
            <a:avLst/>
          </a:prstGeom>
        </p:spPr>
        <p:txBody>
          <a:bodyPr lIns="91439" tIns="45719" rIns="91439" bIns="45719"/>
          <a:lstStyle/>
          <a:p>
            <a:endParaRPr/>
          </a:p>
        </p:txBody>
      </p:sp>
      <p:sp>
        <p:nvSpPr>
          <p:cNvPr id="3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36 Master Layout">
    <p:spTree>
      <p:nvGrpSpPr>
        <p:cNvPr id="1" name=""/>
        <p:cNvGrpSpPr/>
        <p:nvPr/>
      </p:nvGrpSpPr>
      <p:grpSpPr>
        <a:xfrm>
          <a:off x="0" y="0"/>
          <a:ext cx="0" cy="0"/>
          <a:chOff x="0" y="0"/>
          <a:chExt cx="0" cy="0"/>
        </a:xfrm>
      </p:grpSpPr>
      <p:sp>
        <p:nvSpPr>
          <p:cNvPr id="309" name="Picture Placeholder 8"/>
          <p:cNvSpPr>
            <a:spLocks noGrp="1"/>
          </p:cNvSpPr>
          <p:nvPr>
            <p:ph type="pic" idx="21"/>
          </p:nvPr>
        </p:nvSpPr>
        <p:spPr>
          <a:xfrm>
            <a:off x="1886717" y="1"/>
            <a:ext cx="6972469" cy="5786202"/>
          </a:xfrm>
          <a:prstGeom prst="rect">
            <a:avLst/>
          </a:prstGeom>
        </p:spPr>
        <p:txBody>
          <a:bodyPr lIns="91439" tIns="45719" rIns="91439" bIns="45719"/>
          <a:lstStyle/>
          <a:p>
            <a:endParaRPr/>
          </a:p>
        </p:txBody>
      </p:sp>
      <p:sp>
        <p:nvSpPr>
          <p:cNvPr id="3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37 Master Layout">
    <p:spTree>
      <p:nvGrpSpPr>
        <p:cNvPr id="1" name=""/>
        <p:cNvGrpSpPr/>
        <p:nvPr/>
      </p:nvGrpSpPr>
      <p:grpSpPr>
        <a:xfrm>
          <a:off x="0" y="0"/>
          <a:ext cx="0" cy="0"/>
          <a:chOff x="0" y="0"/>
          <a:chExt cx="0" cy="0"/>
        </a:xfrm>
      </p:grpSpPr>
      <p:sp>
        <p:nvSpPr>
          <p:cNvPr id="317" name="Picture Placeholder 8"/>
          <p:cNvSpPr>
            <a:spLocks noGrp="1"/>
          </p:cNvSpPr>
          <p:nvPr>
            <p:ph type="pic" idx="21"/>
          </p:nvPr>
        </p:nvSpPr>
        <p:spPr>
          <a:xfrm>
            <a:off x="0" y="0"/>
            <a:ext cx="12192000" cy="6858000"/>
          </a:xfrm>
          <a:prstGeom prst="rect">
            <a:avLst/>
          </a:prstGeom>
        </p:spPr>
        <p:txBody>
          <a:bodyPr lIns="91439" tIns="45719" rIns="91439" bIns="45719"/>
          <a:lstStyle/>
          <a:p>
            <a:endParaRPr/>
          </a:p>
        </p:txBody>
      </p:sp>
      <p:sp>
        <p:nvSpPr>
          <p:cNvPr id="318" name="Picture Placeholder 8"/>
          <p:cNvSpPr>
            <a:spLocks noGrp="1"/>
          </p:cNvSpPr>
          <p:nvPr>
            <p:ph type="pic" sz="quarter" idx="22"/>
          </p:nvPr>
        </p:nvSpPr>
        <p:spPr>
          <a:xfrm>
            <a:off x="1409076" y="1532742"/>
            <a:ext cx="2128604" cy="3792514"/>
          </a:xfrm>
          <a:prstGeom prst="rect">
            <a:avLst/>
          </a:prstGeom>
        </p:spPr>
        <p:txBody>
          <a:bodyPr lIns="91439" tIns="45719" rIns="91439" bIns="45719"/>
          <a:lstStyle/>
          <a:p>
            <a:endParaRPr/>
          </a:p>
        </p:txBody>
      </p:sp>
      <p:sp>
        <p:nvSpPr>
          <p:cNvPr id="319" name="Picture Placeholder 8"/>
          <p:cNvSpPr>
            <a:spLocks noGrp="1"/>
          </p:cNvSpPr>
          <p:nvPr>
            <p:ph type="pic" sz="quarter" idx="23"/>
          </p:nvPr>
        </p:nvSpPr>
        <p:spPr>
          <a:xfrm>
            <a:off x="3792511" y="1532742"/>
            <a:ext cx="2128607" cy="3792514"/>
          </a:xfrm>
          <a:prstGeom prst="rect">
            <a:avLst/>
          </a:prstGeom>
        </p:spPr>
        <p:txBody>
          <a:bodyPr lIns="91439" tIns="45719" rIns="91439" bIns="45719"/>
          <a:lstStyle/>
          <a:p>
            <a:endParaRPr/>
          </a:p>
        </p:txBody>
      </p:sp>
      <p:sp>
        <p:nvSpPr>
          <p:cNvPr id="3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38 Master Layout">
    <p:spTree>
      <p:nvGrpSpPr>
        <p:cNvPr id="1" name=""/>
        <p:cNvGrpSpPr/>
        <p:nvPr/>
      </p:nvGrpSpPr>
      <p:grpSpPr>
        <a:xfrm>
          <a:off x="0" y="0"/>
          <a:ext cx="0" cy="0"/>
          <a:chOff x="0" y="0"/>
          <a:chExt cx="0" cy="0"/>
        </a:xfrm>
      </p:grpSpPr>
      <p:sp>
        <p:nvSpPr>
          <p:cNvPr id="327" name="Picture Placeholder 8"/>
          <p:cNvSpPr>
            <a:spLocks noGrp="1"/>
          </p:cNvSpPr>
          <p:nvPr>
            <p:ph type="pic" sz="half" idx="21"/>
          </p:nvPr>
        </p:nvSpPr>
        <p:spPr>
          <a:xfrm>
            <a:off x="374755" y="378501"/>
            <a:ext cx="4646951" cy="6100997"/>
          </a:xfrm>
          <a:prstGeom prst="rect">
            <a:avLst/>
          </a:prstGeom>
        </p:spPr>
        <p:txBody>
          <a:bodyPr lIns="91439" tIns="45719" rIns="91439" bIns="45719"/>
          <a:lstStyle/>
          <a:p>
            <a:endParaRP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9 Master Layout">
    <p:spTree>
      <p:nvGrpSpPr>
        <p:cNvPr id="1" name=""/>
        <p:cNvGrpSpPr/>
        <p:nvPr/>
      </p:nvGrpSpPr>
      <p:grpSpPr>
        <a:xfrm>
          <a:off x="0" y="0"/>
          <a:ext cx="0" cy="0"/>
          <a:chOff x="0" y="0"/>
          <a:chExt cx="0" cy="0"/>
        </a:xfrm>
      </p:grpSpPr>
      <p:sp>
        <p:nvSpPr>
          <p:cNvPr id="335" name="Rectangle 2"/>
          <p:cNvSpPr/>
          <p:nvPr/>
        </p:nvSpPr>
        <p:spPr>
          <a:xfrm>
            <a:off x="4137283" y="0"/>
            <a:ext cx="8054718" cy="6858000"/>
          </a:xfrm>
          <a:prstGeom prst="rect">
            <a:avLst/>
          </a:prstGeom>
          <a:solidFill>
            <a:srgbClr val="F2F2F2"/>
          </a:solidFill>
          <a:ln w="12700">
            <a:solidFill>
              <a:srgbClr val="D9D9D9"/>
            </a:solidFill>
            <a:miter/>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336" name="Picture Placeholder 8"/>
          <p:cNvSpPr>
            <a:spLocks noGrp="1"/>
          </p:cNvSpPr>
          <p:nvPr>
            <p:ph type="pic" idx="21"/>
          </p:nvPr>
        </p:nvSpPr>
        <p:spPr>
          <a:xfrm>
            <a:off x="4137283" y="7490"/>
            <a:ext cx="8054717" cy="6850511"/>
          </a:xfrm>
          <a:prstGeom prst="rect">
            <a:avLst/>
          </a:prstGeom>
        </p:spPr>
        <p:txBody>
          <a:bodyPr lIns="91439" tIns="45719" rIns="91439" bIns="45719"/>
          <a:lstStyle/>
          <a:p>
            <a:endParaRPr/>
          </a:p>
        </p:txBody>
      </p:sp>
      <p:sp>
        <p:nvSpPr>
          <p:cNvPr id="337" name="Picture Placeholder 8"/>
          <p:cNvSpPr>
            <a:spLocks noGrp="1"/>
          </p:cNvSpPr>
          <p:nvPr>
            <p:ph type="pic" sz="quarter" idx="22"/>
          </p:nvPr>
        </p:nvSpPr>
        <p:spPr>
          <a:xfrm>
            <a:off x="2" y="3200400"/>
            <a:ext cx="4137284" cy="3657600"/>
          </a:xfrm>
          <a:prstGeom prst="rect">
            <a:avLst/>
          </a:prstGeom>
        </p:spPr>
        <p:txBody>
          <a:bodyPr lIns="91439" tIns="45719" rIns="91439" bIns="45719"/>
          <a:lstStyle/>
          <a:p>
            <a:endParaRPr/>
          </a:p>
        </p:txBody>
      </p:sp>
      <p:sp>
        <p:nvSpPr>
          <p:cNvPr id="3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 Master Layout">
    <p:spTree>
      <p:nvGrpSpPr>
        <p:cNvPr id="1" name=""/>
        <p:cNvGrpSpPr/>
        <p:nvPr/>
      </p:nvGrpSpPr>
      <p:grpSpPr>
        <a:xfrm>
          <a:off x="0" y="0"/>
          <a:ext cx="0" cy="0"/>
          <a:chOff x="0" y="0"/>
          <a:chExt cx="0" cy="0"/>
        </a:xfrm>
      </p:grpSpPr>
      <p:sp>
        <p:nvSpPr>
          <p:cNvPr id="35" name="Picture Placeholder 8"/>
          <p:cNvSpPr>
            <a:spLocks noGrp="1"/>
          </p:cNvSpPr>
          <p:nvPr>
            <p:ph type="pic" sz="quarter" idx="21"/>
          </p:nvPr>
        </p:nvSpPr>
        <p:spPr>
          <a:xfrm>
            <a:off x="7651298" y="596900"/>
            <a:ext cx="4032702" cy="2540000"/>
          </a:xfrm>
          <a:prstGeom prst="rect">
            <a:avLst/>
          </a:prstGeom>
        </p:spPr>
        <p:txBody>
          <a:bodyPr lIns="91439" tIns="45719" rIns="91439" bIns="45719"/>
          <a:lstStyle/>
          <a:p>
            <a:endParaRP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40 Master Layout">
    <p:spTree>
      <p:nvGrpSpPr>
        <p:cNvPr id="1" name=""/>
        <p:cNvGrpSpPr/>
        <p:nvPr/>
      </p:nvGrpSpPr>
      <p:grpSpPr>
        <a:xfrm>
          <a:off x="0" y="0"/>
          <a:ext cx="0" cy="0"/>
          <a:chOff x="0" y="0"/>
          <a:chExt cx="0" cy="0"/>
        </a:xfrm>
      </p:grpSpPr>
      <p:sp>
        <p:nvSpPr>
          <p:cNvPr id="345" name="Picture Placeholder 8"/>
          <p:cNvSpPr>
            <a:spLocks noGrp="1"/>
          </p:cNvSpPr>
          <p:nvPr>
            <p:ph type="pic" idx="21"/>
          </p:nvPr>
        </p:nvSpPr>
        <p:spPr>
          <a:xfrm>
            <a:off x="4302178" y="0"/>
            <a:ext cx="4901787" cy="6858000"/>
          </a:xfrm>
          <a:prstGeom prst="rect">
            <a:avLst/>
          </a:prstGeom>
        </p:spPr>
        <p:txBody>
          <a:bodyPr lIns="91439" tIns="45719" rIns="91439" bIns="45719"/>
          <a:lstStyle/>
          <a:p>
            <a:endParaRPr/>
          </a:p>
        </p:txBody>
      </p:sp>
      <p:sp>
        <p:nvSpPr>
          <p:cNvPr id="346" name="Picture Placeholder 8"/>
          <p:cNvSpPr>
            <a:spLocks noGrp="1"/>
          </p:cNvSpPr>
          <p:nvPr>
            <p:ph type="pic" sz="quarter" idx="22"/>
          </p:nvPr>
        </p:nvSpPr>
        <p:spPr>
          <a:xfrm>
            <a:off x="9203959" y="0"/>
            <a:ext cx="2988043" cy="2286000"/>
          </a:xfrm>
          <a:prstGeom prst="rect">
            <a:avLst/>
          </a:prstGeom>
        </p:spPr>
        <p:txBody>
          <a:bodyPr lIns="91439" tIns="45719" rIns="91439" bIns="45719"/>
          <a:lstStyle/>
          <a:p>
            <a:endParaRPr/>
          </a:p>
        </p:txBody>
      </p:sp>
      <p:sp>
        <p:nvSpPr>
          <p:cNvPr id="347" name="Picture Placeholder 8"/>
          <p:cNvSpPr>
            <a:spLocks noGrp="1"/>
          </p:cNvSpPr>
          <p:nvPr>
            <p:ph type="pic" sz="quarter" idx="23"/>
          </p:nvPr>
        </p:nvSpPr>
        <p:spPr>
          <a:xfrm>
            <a:off x="9203959" y="2286000"/>
            <a:ext cx="2988043" cy="2286000"/>
          </a:xfrm>
          <a:prstGeom prst="rect">
            <a:avLst/>
          </a:prstGeom>
        </p:spPr>
        <p:txBody>
          <a:bodyPr lIns="91439" tIns="45719" rIns="91439" bIns="45719"/>
          <a:lstStyle/>
          <a:p>
            <a:endParaRPr/>
          </a:p>
        </p:txBody>
      </p:sp>
      <p:sp>
        <p:nvSpPr>
          <p:cNvPr id="3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41 Master Layout">
    <p:spTree>
      <p:nvGrpSpPr>
        <p:cNvPr id="1" name=""/>
        <p:cNvGrpSpPr/>
        <p:nvPr/>
      </p:nvGrpSpPr>
      <p:grpSpPr>
        <a:xfrm>
          <a:off x="0" y="0"/>
          <a:ext cx="0" cy="0"/>
          <a:chOff x="0" y="0"/>
          <a:chExt cx="0" cy="0"/>
        </a:xfrm>
      </p:grpSpPr>
      <p:sp>
        <p:nvSpPr>
          <p:cNvPr id="355" name="Picture Placeholder 8"/>
          <p:cNvSpPr>
            <a:spLocks noGrp="1"/>
          </p:cNvSpPr>
          <p:nvPr>
            <p:ph type="pic" sz="quarter" idx="21"/>
          </p:nvPr>
        </p:nvSpPr>
        <p:spPr>
          <a:xfrm>
            <a:off x="579623" y="790729"/>
            <a:ext cx="2098626" cy="2098626"/>
          </a:xfrm>
          <a:prstGeom prst="rect">
            <a:avLst/>
          </a:prstGeom>
        </p:spPr>
        <p:txBody>
          <a:bodyPr lIns="91439" tIns="45719" rIns="91439" bIns="45719"/>
          <a:lstStyle/>
          <a:p>
            <a:endParaRPr/>
          </a:p>
        </p:txBody>
      </p:sp>
      <p:sp>
        <p:nvSpPr>
          <p:cNvPr id="356" name="Picture Placeholder 8"/>
          <p:cNvSpPr>
            <a:spLocks noGrp="1"/>
          </p:cNvSpPr>
          <p:nvPr>
            <p:ph type="pic" sz="quarter" idx="22"/>
          </p:nvPr>
        </p:nvSpPr>
        <p:spPr>
          <a:xfrm>
            <a:off x="579623" y="3968644"/>
            <a:ext cx="2098626" cy="2098628"/>
          </a:xfrm>
          <a:prstGeom prst="rect">
            <a:avLst/>
          </a:prstGeom>
        </p:spPr>
        <p:txBody>
          <a:bodyPr lIns="91439" tIns="45719" rIns="91439" bIns="45719"/>
          <a:lstStyle/>
          <a:p>
            <a:endParaRPr/>
          </a:p>
        </p:txBody>
      </p:sp>
      <p:sp>
        <p:nvSpPr>
          <p:cNvPr id="357" name="Picture Placeholder 8"/>
          <p:cNvSpPr>
            <a:spLocks noGrp="1"/>
          </p:cNvSpPr>
          <p:nvPr>
            <p:ph type="pic" sz="quarter" idx="23"/>
          </p:nvPr>
        </p:nvSpPr>
        <p:spPr>
          <a:xfrm>
            <a:off x="4522037" y="790729"/>
            <a:ext cx="2098627" cy="2098626"/>
          </a:xfrm>
          <a:prstGeom prst="rect">
            <a:avLst/>
          </a:prstGeom>
        </p:spPr>
        <p:txBody>
          <a:bodyPr lIns="91439" tIns="45719" rIns="91439" bIns="45719"/>
          <a:lstStyle/>
          <a:p>
            <a:endParaRPr/>
          </a:p>
        </p:txBody>
      </p:sp>
      <p:sp>
        <p:nvSpPr>
          <p:cNvPr id="358" name="Picture Placeholder 8"/>
          <p:cNvSpPr>
            <a:spLocks noGrp="1"/>
          </p:cNvSpPr>
          <p:nvPr>
            <p:ph type="pic" sz="quarter" idx="24"/>
          </p:nvPr>
        </p:nvSpPr>
        <p:spPr>
          <a:xfrm>
            <a:off x="4522037" y="3968644"/>
            <a:ext cx="2098627" cy="2098628"/>
          </a:xfrm>
          <a:prstGeom prst="rect">
            <a:avLst/>
          </a:prstGeom>
        </p:spPr>
        <p:txBody>
          <a:bodyPr lIns="91439" tIns="45719" rIns="91439" bIns="45719"/>
          <a:lstStyle/>
          <a:p>
            <a:endParaRPr/>
          </a:p>
        </p:txBody>
      </p:sp>
      <p:sp>
        <p:nvSpPr>
          <p:cNvPr id="359" name="Picture Placeholder 8"/>
          <p:cNvSpPr>
            <a:spLocks noGrp="1"/>
          </p:cNvSpPr>
          <p:nvPr>
            <p:ph type="pic" sz="quarter" idx="25"/>
          </p:nvPr>
        </p:nvSpPr>
        <p:spPr>
          <a:xfrm>
            <a:off x="8464450" y="790729"/>
            <a:ext cx="2098626" cy="2098626"/>
          </a:xfrm>
          <a:prstGeom prst="rect">
            <a:avLst/>
          </a:prstGeom>
        </p:spPr>
        <p:txBody>
          <a:bodyPr lIns="91439" tIns="45719" rIns="91439" bIns="45719"/>
          <a:lstStyle/>
          <a:p>
            <a:endParaRPr/>
          </a:p>
        </p:txBody>
      </p:sp>
      <p:sp>
        <p:nvSpPr>
          <p:cNvPr id="360" name="Picture Placeholder 8"/>
          <p:cNvSpPr>
            <a:spLocks noGrp="1"/>
          </p:cNvSpPr>
          <p:nvPr>
            <p:ph type="pic" sz="quarter" idx="26"/>
          </p:nvPr>
        </p:nvSpPr>
        <p:spPr>
          <a:xfrm>
            <a:off x="8464450" y="3968644"/>
            <a:ext cx="2098626" cy="2098628"/>
          </a:xfrm>
          <a:prstGeom prst="rect">
            <a:avLst/>
          </a:prstGeom>
        </p:spPr>
        <p:txBody>
          <a:bodyPr lIns="91439" tIns="45719" rIns="91439" bIns="45719"/>
          <a:lstStyle/>
          <a:p>
            <a:endParaRPr/>
          </a:p>
        </p:txBody>
      </p:sp>
      <p:sp>
        <p:nvSpPr>
          <p:cNvPr id="3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42 Master Layout">
    <p:spTree>
      <p:nvGrpSpPr>
        <p:cNvPr id="1" name=""/>
        <p:cNvGrpSpPr/>
        <p:nvPr/>
      </p:nvGrpSpPr>
      <p:grpSpPr>
        <a:xfrm>
          <a:off x="0" y="0"/>
          <a:ext cx="0" cy="0"/>
          <a:chOff x="0" y="0"/>
          <a:chExt cx="0" cy="0"/>
        </a:xfrm>
      </p:grpSpPr>
      <p:sp>
        <p:nvSpPr>
          <p:cNvPr id="368" name="Picture Placeholder 8"/>
          <p:cNvSpPr>
            <a:spLocks noGrp="1"/>
          </p:cNvSpPr>
          <p:nvPr>
            <p:ph type="pic" idx="21"/>
          </p:nvPr>
        </p:nvSpPr>
        <p:spPr>
          <a:xfrm>
            <a:off x="0" y="1128007"/>
            <a:ext cx="9009089" cy="4601984"/>
          </a:xfrm>
          <a:prstGeom prst="rect">
            <a:avLst/>
          </a:prstGeom>
        </p:spPr>
        <p:txBody>
          <a:bodyPr lIns="91439" tIns="45719" rIns="91439" bIns="45719"/>
          <a:lstStyle/>
          <a:p>
            <a:endParaRPr/>
          </a:p>
        </p:txBody>
      </p:sp>
      <p:sp>
        <p:nvSpPr>
          <p:cNvPr id="3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3 Master Layout">
    <p:spTree>
      <p:nvGrpSpPr>
        <p:cNvPr id="1" name=""/>
        <p:cNvGrpSpPr/>
        <p:nvPr/>
      </p:nvGrpSpPr>
      <p:grpSpPr>
        <a:xfrm>
          <a:off x="0" y="0"/>
          <a:ext cx="0" cy="0"/>
          <a:chOff x="0" y="0"/>
          <a:chExt cx="0" cy="0"/>
        </a:xfrm>
      </p:grpSpPr>
      <p:sp>
        <p:nvSpPr>
          <p:cNvPr id="376" name="Picture Placeholder 8"/>
          <p:cNvSpPr>
            <a:spLocks noGrp="1"/>
          </p:cNvSpPr>
          <p:nvPr>
            <p:ph type="pic" sz="half" idx="21"/>
          </p:nvPr>
        </p:nvSpPr>
        <p:spPr>
          <a:xfrm>
            <a:off x="8589364" y="0"/>
            <a:ext cx="3602636" cy="6858000"/>
          </a:xfrm>
          <a:prstGeom prst="rect">
            <a:avLst/>
          </a:prstGeom>
        </p:spPr>
        <p:txBody>
          <a:bodyPr lIns="91439" tIns="45719" rIns="91439" bIns="45719"/>
          <a:lstStyle/>
          <a:p>
            <a:endParaRPr/>
          </a:p>
        </p:txBody>
      </p:sp>
      <p:sp>
        <p:nvSpPr>
          <p:cNvPr id="3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4 Master Layout">
    <p:spTree>
      <p:nvGrpSpPr>
        <p:cNvPr id="1" name=""/>
        <p:cNvGrpSpPr/>
        <p:nvPr/>
      </p:nvGrpSpPr>
      <p:grpSpPr>
        <a:xfrm>
          <a:off x="0" y="0"/>
          <a:ext cx="0" cy="0"/>
          <a:chOff x="0" y="0"/>
          <a:chExt cx="0" cy="0"/>
        </a:xfrm>
      </p:grpSpPr>
      <p:sp>
        <p:nvSpPr>
          <p:cNvPr id="384" name="Picture Placeholder 8"/>
          <p:cNvSpPr>
            <a:spLocks noGrp="1"/>
          </p:cNvSpPr>
          <p:nvPr>
            <p:ph type="pic" sz="quarter" idx="21"/>
          </p:nvPr>
        </p:nvSpPr>
        <p:spPr>
          <a:xfrm>
            <a:off x="6420787" y="751756"/>
            <a:ext cx="5061682" cy="1832712"/>
          </a:xfrm>
          <a:prstGeom prst="rect">
            <a:avLst/>
          </a:prstGeom>
        </p:spPr>
        <p:txBody>
          <a:bodyPr lIns="91439" tIns="45719" rIns="91439" bIns="45719"/>
          <a:lstStyle/>
          <a:p>
            <a:endParaRPr/>
          </a:p>
        </p:txBody>
      </p:sp>
      <p:sp>
        <p:nvSpPr>
          <p:cNvPr id="385" name="Picture Placeholder 8"/>
          <p:cNvSpPr>
            <a:spLocks noGrp="1"/>
          </p:cNvSpPr>
          <p:nvPr>
            <p:ph type="pic" sz="quarter" idx="22"/>
          </p:nvPr>
        </p:nvSpPr>
        <p:spPr>
          <a:xfrm>
            <a:off x="6420787" y="2790418"/>
            <a:ext cx="3316428" cy="1832713"/>
          </a:xfrm>
          <a:prstGeom prst="rect">
            <a:avLst/>
          </a:prstGeom>
        </p:spPr>
        <p:txBody>
          <a:bodyPr lIns="91439" tIns="45719" rIns="91439" bIns="45719"/>
          <a:lstStyle/>
          <a:p>
            <a:endParaRPr/>
          </a:p>
        </p:txBody>
      </p:sp>
      <p:sp>
        <p:nvSpPr>
          <p:cNvPr id="3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5 Master Layout">
    <p:spTree>
      <p:nvGrpSpPr>
        <p:cNvPr id="1" name=""/>
        <p:cNvGrpSpPr/>
        <p:nvPr/>
      </p:nvGrpSpPr>
      <p:grpSpPr>
        <a:xfrm>
          <a:off x="0" y="0"/>
          <a:ext cx="0" cy="0"/>
          <a:chOff x="0" y="0"/>
          <a:chExt cx="0" cy="0"/>
        </a:xfrm>
      </p:grpSpPr>
      <p:sp>
        <p:nvSpPr>
          <p:cNvPr id="393" name="Picture Placeholder 8"/>
          <p:cNvSpPr>
            <a:spLocks noGrp="1"/>
          </p:cNvSpPr>
          <p:nvPr>
            <p:ph type="pic" sz="quarter" idx="21"/>
          </p:nvPr>
        </p:nvSpPr>
        <p:spPr>
          <a:xfrm>
            <a:off x="3567657" y="3175266"/>
            <a:ext cx="2743202" cy="2775832"/>
          </a:xfrm>
          <a:prstGeom prst="rect">
            <a:avLst/>
          </a:prstGeom>
        </p:spPr>
        <p:txBody>
          <a:bodyPr lIns="91439" tIns="45719" rIns="91439" bIns="45719"/>
          <a:lstStyle/>
          <a:p>
            <a:endParaRPr/>
          </a:p>
        </p:txBody>
      </p:sp>
      <p:sp>
        <p:nvSpPr>
          <p:cNvPr id="394" name="Picture Placeholder 8"/>
          <p:cNvSpPr>
            <a:spLocks noGrp="1"/>
          </p:cNvSpPr>
          <p:nvPr>
            <p:ph type="pic" idx="22"/>
          </p:nvPr>
        </p:nvSpPr>
        <p:spPr>
          <a:xfrm>
            <a:off x="6310857" y="-3"/>
            <a:ext cx="5881143" cy="5951098"/>
          </a:xfrm>
          <a:prstGeom prst="rect">
            <a:avLst/>
          </a:prstGeom>
        </p:spPr>
        <p:txBody>
          <a:bodyPr lIns="91439" tIns="45719" rIns="91439" bIns="45719"/>
          <a:lstStyle/>
          <a:p>
            <a:endParaRPr/>
          </a:p>
        </p:txBody>
      </p:sp>
      <p:sp>
        <p:nvSpPr>
          <p:cNvPr id="3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6 Master Layout">
    <p:spTree>
      <p:nvGrpSpPr>
        <p:cNvPr id="1" name=""/>
        <p:cNvGrpSpPr/>
        <p:nvPr/>
      </p:nvGrpSpPr>
      <p:grpSpPr>
        <a:xfrm>
          <a:off x="0" y="0"/>
          <a:ext cx="0" cy="0"/>
          <a:chOff x="0" y="0"/>
          <a:chExt cx="0" cy="0"/>
        </a:xfrm>
      </p:grpSpPr>
      <p:sp>
        <p:nvSpPr>
          <p:cNvPr id="402" name="Picture Placeholder 8"/>
          <p:cNvSpPr>
            <a:spLocks noGrp="1"/>
          </p:cNvSpPr>
          <p:nvPr>
            <p:ph type="pic" sz="quarter" idx="21"/>
          </p:nvPr>
        </p:nvSpPr>
        <p:spPr>
          <a:xfrm>
            <a:off x="7176541" y="1461538"/>
            <a:ext cx="3934920" cy="3934922"/>
          </a:xfrm>
          <a:prstGeom prst="rect">
            <a:avLst/>
          </a:prstGeom>
        </p:spPr>
        <p:txBody>
          <a:bodyPr lIns="91439" tIns="45719" rIns="91439" bIns="45719"/>
          <a:lstStyle/>
          <a:p>
            <a:endParaRPr/>
          </a:p>
        </p:txBody>
      </p:sp>
      <p:sp>
        <p:nvSpPr>
          <p:cNvPr id="4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7 Master Layout">
    <p:spTree>
      <p:nvGrpSpPr>
        <p:cNvPr id="1" name=""/>
        <p:cNvGrpSpPr/>
        <p:nvPr/>
      </p:nvGrpSpPr>
      <p:grpSpPr>
        <a:xfrm>
          <a:off x="0" y="0"/>
          <a:ext cx="0" cy="0"/>
          <a:chOff x="0" y="0"/>
          <a:chExt cx="0" cy="0"/>
        </a:xfrm>
      </p:grpSpPr>
      <p:sp>
        <p:nvSpPr>
          <p:cNvPr id="410" name="Picture Placeholder 8"/>
          <p:cNvSpPr>
            <a:spLocks noGrp="1"/>
          </p:cNvSpPr>
          <p:nvPr>
            <p:ph type="pic" sz="quarter" idx="21"/>
          </p:nvPr>
        </p:nvSpPr>
        <p:spPr>
          <a:xfrm>
            <a:off x="5387988" y="1588959"/>
            <a:ext cx="3071467" cy="3680084"/>
          </a:xfrm>
          <a:prstGeom prst="rect">
            <a:avLst/>
          </a:prstGeom>
        </p:spPr>
        <p:txBody>
          <a:bodyPr lIns="91439" tIns="45719" rIns="91439" bIns="45719"/>
          <a:lstStyle/>
          <a:p>
            <a:endParaRPr/>
          </a:p>
        </p:txBody>
      </p:sp>
      <p:sp>
        <p:nvSpPr>
          <p:cNvPr id="4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8 Master Layout">
    <p:spTree>
      <p:nvGrpSpPr>
        <p:cNvPr id="1" name=""/>
        <p:cNvGrpSpPr/>
        <p:nvPr/>
      </p:nvGrpSpPr>
      <p:grpSpPr>
        <a:xfrm>
          <a:off x="0" y="0"/>
          <a:ext cx="0" cy="0"/>
          <a:chOff x="0" y="0"/>
          <a:chExt cx="0" cy="0"/>
        </a:xfrm>
      </p:grpSpPr>
      <p:sp>
        <p:nvSpPr>
          <p:cNvPr id="418" name="Picture Placeholder 8"/>
          <p:cNvSpPr>
            <a:spLocks noGrp="1"/>
          </p:cNvSpPr>
          <p:nvPr>
            <p:ph type="pic" sz="half" idx="21"/>
          </p:nvPr>
        </p:nvSpPr>
        <p:spPr>
          <a:xfrm>
            <a:off x="4776032" y="0"/>
            <a:ext cx="2877673" cy="6858000"/>
          </a:xfrm>
          <a:prstGeom prst="rect">
            <a:avLst/>
          </a:prstGeom>
        </p:spPr>
        <p:txBody>
          <a:bodyPr lIns="91439" tIns="45719" rIns="91439" bIns="45719"/>
          <a:lstStyle/>
          <a:p>
            <a:endParaRPr/>
          </a:p>
        </p:txBody>
      </p:sp>
      <p:sp>
        <p:nvSpPr>
          <p:cNvPr id="4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49 Master Layout">
    <p:spTree>
      <p:nvGrpSpPr>
        <p:cNvPr id="1" name=""/>
        <p:cNvGrpSpPr/>
        <p:nvPr/>
      </p:nvGrpSpPr>
      <p:grpSpPr>
        <a:xfrm>
          <a:off x="0" y="0"/>
          <a:ext cx="0" cy="0"/>
          <a:chOff x="0" y="0"/>
          <a:chExt cx="0" cy="0"/>
        </a:xfrm>
      </p:grpSpPr>
      <p:sp>
        <p:nvSpPr>
          <p:cNvPr id="426" name="Picture Placeholder 8"/>
          <p:cNvSpPr>
            <a:spLocks noGrp="1"/>
          </p:cNvSpPr>
          <p:nvPr>
            <p:ph type="pic" sz="quarter" idx="21"/>
          </p:nvPr>
        </p:nvSpPr>
        <p:spPr>
          <a:xfrm>
            <a:off x="644576" y="640829"/>
            <a:ext cx="2713222" cy="2713222"/>
          </a:xfrm>
          <a:prstGeom prst="rect">
            <a:avLst/>
          </a:prstGeom>
        </p:spPr>
        <p:txBody>
          <a:bodyPr lIns="91439" tIns="45719" rIns="91439" bIns="45719"/>
          <a:lstStyle/>
          <a:p>
            <a:endParaRPr/>
          </a:p>
        </p:txBody>
      </p:sp>
      <p:sp>
        <p:nvSpPr>
          <p:cNvPr id="427" name="Picture Placeholder 8"/>
          <p:cNvSpPr>
            <a:spLocks noGrp="1"/>
          </p:cNvSpPr>
          <p:nvPr>
            <p:ph type="pic" sz="quarter" idx="22"/>
          </p:nvPr>
        </p:nvSpPr>
        <p:spPr>
          <a:xfrm>
            <a:off x="3507697" y="640829"/>
            <a:ext cx="2713224" cy="2713222"/>
          </a:xfrm>
          <a:prstGeom prst="rect">
            <a:avLst/>
          </a:prstGeom>
        </p:spPr>
        <p:txBody>
          <a:bodyPr lIns="91439" tIns="45719" rIns="91439" bIns="45719"/>
          <a:lstStyle/>
          <a:p>
            <a:endParaRPr/>
          </a:p>
        </p:txBody>
      </p:sp>
      <p:sp>
        <p:nvSpPr>
          <p:cNvPr id="428" name="Picture Placeholder 8"/>
          <p:cNvSpPr>
            <a:spLocks noGrp="1"/>
          </p:cNvSpPr>
          <p:nvPr>
            <p:ph type="pic" sz="quarter" idx="23"/>
          </p:nvPr>
        </p:nvSpPr>
        <p:spPr>
          <a:xfrm>
            <a:off x="644576" y="3503950"/>
            <a:ext cx="2713222" cy="2713224"/>
          </a:xfrm>
          <a:prstGeom prst="rect">
            <a:avLst/>
          </a:prstGeom>
        </p:spPr>
        <p:txBody>
          <a:bodyPr lIns="91439" tIns="45719" rIns="91439" bIns="45719"/>
          <a:lstStyle/>
          <a:p>
            <a:endParaRPr/>
          </a:p>
        </p:txBody>
      </p:sp>
      <p:sp>
        <p:nvSpPr>
          <p:cNvPr id="429" name="Picture Placeholder 8"/>
          <p:cNvSpPr>
            <a:spLocks noGrp="1"/>
          </p:cNvSpPr>
          <p:nvPr>
            <p:ph type="pic" sz="quarter" idx="24"/>
          </p:nvPr>
        </p:nvSpPr>
        <p:spPr>
          <a:xfrm>
            <a:off x="3507697" y="3503950"/>
            <a:ext cx="2713224" cy="2713224"/>
          </a:xfrm>
          <a:prstGeom prst="rect">
            <a:avLst/>
          </a:prstGeom>
        </p:spPr>
        <p:txBody>
          <a:bodyPr lIns="91439" tIns="45719" rIns="91439" bIns="45719"/>
          <a:lstStyle/>
          <a:p>
            <a:endParaRPr/>
          </a:p>
        </p:txBody>
      </p:sp>
      <p:sp>
        <p:nvSpPr>
          <p:cNvPr id="4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5 Master Layout">
    <p:spTree>
      <p:nvGrpSpPr>
        <p:cNvPr id="1" name=""/>
        <p:cNvGrpSpPr/>
        <p:nvPr/>
      </p:nvGrpSpPr>
      <p:grpSpPr>
        <a:xfrm>
          <a:off x="0" y="0"/>
          <a:ext cx="0" cy="0"/>
          <a:chOff x="0" y="0"/>
          <a:chExt cx="0" cy="0"/>
        </a:xfrm>
      </p:grpSpPr>
      <p:sp>
        <p:nvSpPr>
          <p:cNvPr id="43" name="Picture Placeholder 8"/>
          <p:cNvSpPr>
            <a:spLocks noGrp="1"/>
          </p:cNvSpPr>
          <p:nvPr>
            <p:ph type="pic" sz="quarter" idx="21"/>
          </p:nvPr>
        </p:nvSpPr>
        <p:spPr>
          <a:xfrm>
            <a:off x="7950041" y="874964"/>
            <a:ext cx="3013117" cy="4713036"/>
          </a:xfrm>
          <a:prstGeom prst="rect">
            <a:avLst/>
          </a:prstGeom>
        </p:spPr>
        <p:txBody>
          <a:bodyPr lIns="91439" tIns="45719" rIns="91439" bIns="45719"/>
          <a:lstStyle/>
          <a:p>
            <a:endParaRP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50 Master Layout">
    <p:spTree>
      <p:nvGrpSpPr>
        <p:cNvPr id="1" name=""/>
        <p:cNvGrpSpPr/>
        <p:nvPr/>
      </p:nvGrpSpPr>
      <p:grpSpPr>
        <a:xfrm>
          <a:off x="0" y="0"/>
          <a:ext cx="0" cy="0"/>
          <a:chOff x="0" y="0"/>
          <a:chExt cx="0" cy="0"/>
        </a:xfrm>
      </p:grpSpPr>
      <p:sp>
        <p:nvSpPr>
          <p:cNvPr id="437" name="Picture Placeholder 8"/>
          <p:cNvSpPr>
            <a:spLocks noGrp="1"/>
          </p:cNvSpPr>
          <p:nvPr>
            <p:ph type="pic" sz="quarter" idx="21"/>
          </p:nvPr>
        </p:nvSpPr>
        <p:spPr>
          <a:xfrm>
            <a:off x="5924744" y="468440"/>
            <a:ext cx="1514010" cy="1499022"/>
          </a:xfrm>
          <a:prstGeom prst="rect">
            <a:avLst/>
          </a:prstGeom>
        </p:spPr>
        <p:txBody>
          <a:bodyPr lIns="91439" tIns="45719" rIns="91439" bIns="45719"/>
          <a:lstStyle/>
          <a:p>
            <a:endParaRPr/>
          </a:p>
        </p:txBody>
      </p:sp>
      <p:sp>
        <p:nvSpPr>
          <p:cNvPr id="438" name="Picture Placeholder 8"/>
          <p:cNvSpPr>
            <a:spLocks noGrp="1"/>
          </p:cNvSpPr>
          <p:nvPr>
            <p:ph type="pic" sz="quarter" idx="22"/>
          </p:nvPr>
        </p:nvSpPr>
        <p:spPr>
          <a:xfrm>
            <a:off x="5924744" y="2686985"/>
            <a:ext cx="1514010" cy="1499019"/>
          </a:xfrm>
          <a:prstGeom prst="rect">
            <a:avLst/>
          </a:prstGeom>
        </p:spPr>
        <p:txBody>
          <a:bodyPr lIns="91439" tIns="45719" rIns="91439" bIns="45719"/>
          <a:lstStyle/>
          <a:p>
            <a:endParaRPr/>
          </a:p>
        </p:txBody>
      </p:sp>
      <p:sp>
        <p:nvSpPr>
          <p:cNvPr id="439" name="Picture Placeholder 8"/>
          <p:cNvSpPr>
            <a:spLocks noGrp="1"/>
          </p:cNvSpPr>
          <p:nvPr>
            <p:ph type="pic" sz="quarter" idx="23"/>
          </p:nvPr>
        </p:nvSpPr>
        <p:spPr>
          <a:xfrm>
            <a:off x="5924744" y="4890541"/>
            <a:ext cx="1514010" cy="1499019"/>
          </a:xfrm>
          <a:prstGeom prst="rect">
            <a:avLst/>
          </a:prstGeom>
        </p:spPr>
        <p:txBody>
          <a:bodyPr lIns="91439" tIns="45719" rIns="91439" bIns="45719"/>
          <a:lstStyle/>
          <a:p>
            <a:endParaRPr/>
          </a:p>
        </p:txBody>
      </p:sp>
      <p:sp>
        <p:nvSpPr>
          <p:cNvPr id="4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51 Master Layout">
    <p:spTree>
      <p:nvGrpSpPr>
        <p:cNvPr id="1" name=""/>
        <p:cNvGrpSpPr/>
        <p:nvPr/>
      </p:nvGrpSpPr>
      <p:grpSpPr>
        <a:xfrm>
          <a:off x="0" y="0"/>
          <a:ext cx="0" cy="0"/>
          <a:chOff x="0" y="0"/>
          <a:chExt cx="0" cy="0"/>
        </a:xfrm>
      </p:grpSpPr>
      <p:sp>
        <p:nvSpPr>
          <p:cNvPr id="447" name="Picture Placeholder 8"/>
          <p:cNvSpPr>
            <a:spLocks noGrp="1"/>
          </p:cNvSpPr>
          <p:nvPr>
            <p:ph type="pic" sz="quarter" idx="21"/>
          </p:nvPr>
        </p:nvSpPr>
        <p:spPr>
          <a:xfrm>
            <a:off x="1617487" y="5141626"/>
            <a:ext cx="2398425" cy="1716374"/>
          </a:xfrm>
          <a:prstGeom prst="rect">
            <a:avLst/>
          </a:prstGeom>
        </p:spPr>
        <p:txBody>
          <a:bodyPr lIns="91439" tIns="45719" rIns="91439" bIns="45719"/>
          <a:lstStyle/>
          <a:p>
            <a:endParaRPr/>
          </a:p>
        </p:txBody>
      </p:sp>
      <p:sp>
        <p:nvSpPr>
          <p:cNvPr id="448" name="Picture Placeholder 8"/>
          <p:cNvSpPr>
            <a:spLocks noGrp="1"/>
          </p:cNvSpPr>
          <p:nvPr>
            <p:ph type="pic" sz="quarter" idx="22"/>
          </p:nvPr>
        </p:nvSpPr>
        <p:spPr>
          <a:xfrm>
            <a:off x="4900331" y="5141626"/>
            <a:ext cx="2398428" cy="1716374"/>
          </a:xfrm>
          <a:prstGeom prst="rect">
            <a:avLst/>
          </a:prstGeom>
        </p:spPr>
        <p:txBody>
          <a:bodyPr lIns="91439" tIns="45719" rIns="91439" bIns="45719"/>
          <a:lstStyle/>
          <a:p>
            <a:endParaRPr/>
          </a:p>
        </p:txBody>
      </p:sp>
      <p:sp>
        <p:nvSpPr>
          <p:cNvPr id="449" name="Picture Placeholder 8"/>
          <p:cNvSpPr>
            <a:spLocks noGrp="1"/>
          </p:cNvSpPr>
          <p:nvPr>
            <p:ph type="pic" sz="quarter" idx="23"/>
          </p:nvPr>
        </p:nvSpPr>
        <p:spPr>
          <a:xfrm>
            <a:off x="8183181" y="5141626"/>
            <a:ext cx="2398428" cy="1716374"/>
          </a:xfrm>
          <a:prstGeom prst="rect">
            <a:avLst/>
          </a:prstGeom>
        </p:spPr>
        <p:txBody>
          <a:bodyPr lIns="91439" tIns="45719" rIns="91439" bIns="45719"/>
          <a:lstStyle/>
          <a:p>
            <a:endParaRPr/>
          </a:p>
        </p:txBody>
      </p:sp>
      <p:sp>
        <p:nvSpPr>
          <p:cNvPr id="4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52 Master Layout">
    <p:spTree>
      <p:nvGrpSpPr>
        <p:cNvPr id="1" name=""/>
        <p:cNvGrpSpPr/>
        <p:nvPr/>
      </p:nvGrpSpPr>
      <p:grpSpPr>
        <a:xfrm>
          <a:off x="0" y="0"/>
          <a:ext cx="0" cy="0"/>
          <a:chOff x="0" y="0"/>
          <a:chExt cx="0" cy="0"/>
        </a:xfrm>
      </p:grpSpPr>
      <p:sp>
        <p:nvSpPr>
          <p:cNvPr id="457" name="Picture Placeholder 8"/>
          <p:cNvSpPr>
            <a:spLocks noGrp="1"/>
          </p:cNvSpPr>
          <p:nvPr>
            <p:ph type="pic" sz="quarter" idx="21"/>
          </p:nvPr>
        </p:nvSpPr>
        <p:spPr>
          <a:xfrm>
            <a:off x="2076206" y="3877619"/>
            <a:ext cx="3446696" cy="2046067"/>
          </a:xfrm>
          <a:prstGeom prst="rect">
            <a:avLst/>
          </a:prstGeom>
        </p:spPr>
        <p:txBody>
          <a:bodyPr lIns="91439" tIns="45719" rIns="91439" bIns="45719"/>
          <a:lstStyle/>
          <a:p>
            <a:endParaRPr/>
          </a:p>
        </p:txBody>
      </p:sp>
      <p:sp>
        <p:nvSpPr>
          <p:cNvPr id="458" name="Picture Placeholder 8"/>
          <p:cNvSpPr>
            <a:spLocks noGrp="1"/>
          </p:cNvSpPr>
          <p:nvPr>
            <p:ph type="pic" sz="quarter" idx="22"/>
          </p:nvPr>
        </p:nvSpPr>
        <p:spPr>
          <a:xfrm>
            <a:off x="6669099" y="3877619"/>
            <a:ext cx="3446695" cy="2046067"/>
          </a:xfrm>
          <a:prstGeom prst="rect">
            <a:avLst/>
          </a:prstGeom>
        </p:spPr>
        <p:txBody>
          <a:bodyPr lIns="91439" tIns="45719" rIns="91439" bIns="45719"/>
          <a:lstStyle/>
          <a:p>
            <a:endParaRPr/>
          </a:p>
        </p:txBody>
      </p:sp>
      <p:sp>
        <p:nvSpPr>
          <p:cNvPr id="4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53 Master Layout">
    <p:spTree>
      <p:nvGrpSpPr>
        <p:cNvPr id="1" name=""/>
        <p:cNvGrpSpPr/>
        <p:nvPr/>
      </p:nvGrpSpPr>
      <p:grpSpPr>
        <a:xfrm>
          <a:off x="0" y="0"/>
          <a:ext cx="0" cy="0"/>
          <a:chOff x="0" y="0"/>
          <a:chExt cx="0" cy="0"/>
        </a:xfrm>
      </p:grpSpPr>
      <p:sp>
        <p:nvSpPr>
          <p:cNvPr id="466" name="Picture Placeholder 8"/>
          <p:cNvSpPr>
            <a:spLocks noGrp="1"/>
          </p:cNvSpPr>
          <p:nvPr>
            <p:ph type="pic" sz="quarter" idx="21"/>
          </p:nvPr>
        </p:nvSpPr>
        <p:spPr>
          <a:xfrm>
            <a:off x="5655750" y="1037429"/>
            <a:ext cx="2220690" cy="4783140"/>
          </a:xfrm>
          <a:prstGeom prst="rect">
            <a:avLst/>
          </a:prstGeom>
        </p:spPr>
        <p:txBody>
          <a:bodyPr lIns="91439" tIns="45719" rIns="91439" bIns="45719"/>
          <a:lstStyle/>
          <a:p>
            <a:endParaRPr/>
          </a:p>
        </p:txBody>
      </p:sp>
      <p:sp>
        <p:nvSpPr>
          <p:cNvPr id="4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6 Master Layout">
    <p:spTree>
      <p:nvGrpSpPr>
        <p:cNvPr id="1" name=""/>
        <p:cNvGrpSpPr/>
        <p:nvPr/>
      </p:nvGrpSpPr>
      <p:grpSpPr>
        <a:xfrm>
          <a:off x="0" y="0"/>
          <a:ext cx="0" cy="0"/>
          <a:chOff x="0" y="0"/>
          <a:chExt cx="0" cy="0"/>
        </a:xfrm>
      </p:grpSpPr>
      <p:sp>
        <p:nvSpPr>
          <p:cNvPr id="51" name="Picture Placeholder 8"/>
          <p:cNvSpPr>
            <a:spLocks noGrp="1"/>
          </p:cNvSpPr>
          <p:nvPr>
            <p:ph type="pic" sz="quarter" idx="21"/>
          </p:nvPr>
        </p:nvSpPr>
        <p:spPr>
          <a:xfrm>
            <a:off x="5845214" y="425272"/>
            <a:ext cx="4048086" cy="2683120"/>
          </a:xfrm>
          <a:prstGeom prst="rect">
            <a:avLst/>
          </a:prstGeom>
        </p:spPr>
        <p:txBody>
          <a:bodyPr lIns="91439" tIns="45719" rIns="91439" bIns="45719"/>
          <a:lstStyle/>
          <a:p>
            <a:endParaRPr/>
          </a:p>
        </p:txBody>
      </p:sp>
      <p:sp>
        <p:nvSpPr>
          <p:cNvPr id="52" name="Picture Placeholder 8"/>
          <p:cNvSpPr>
            <a:spLocks noGrp="1"/>
          </p:cNvSpPr>
          <p:nvPr>
            <p:ph type="pic" sz="quarter" idx="22"/>
          </p:nvPr>
        </p:nvSpPr>
        <p:spPr>
          <a:xfrm>
            <a:off x="7630369" y="3755935"/>
            <a:ext cx="4048086" cy="2683121"/>
          </a:xfrm>
          <a:prstGeom prst="rect">
            <a:avLst/>
          </a:prstGeom>
        </p:spPr>
        <p:txBody>
          <a:bodyPr lIns="91439" tIns="45719" rIns="91439" bIns="45719"/>
          <a:lstStyle/>
          <a:p>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7 Master Layout">
    <p:spTree>
      <p:nvGrpSpPr>
        <p:cNvPr id="1" name=""/>
        <p:cNvGrpSpPr/>
        <p:nvPr/>
      </p:nvGrpSpPr>
      <p:grpSpPr>
        <a:xfrm>
          <a:off x="0" y="0"/>
          <a:ext cx="0" cy="0"/>
          <a:chOff x="0" y="0"/>
          <a:chExt cx="0" cy="0"/>
        </a:xfrm>
      </p:grpSpPr>
      <p:sp>
        <p:nvSpPr>
          <p:cNvPr id="60" name="Picture Placeholder 8"/>
          <p:cNvSpPr>
            <a:spLocks noGrp="1"/>
          </p:cNvSpPr>
          <p:nvPr>
            <p:ph type="pic" sz="half" idx="21"/>
          </p:nvPr>
        </p:nvSpPr>
        <p:spPr>
          <a:xfrm>
            <a:off x="6760139" y="1731359"/>
            <a:ext cx="5127066" cy="3418043"/>
          </a:xfrm>
          <a:prstGeom prst="rect">
            <a:avLst/>
          </a:prstGeom>
        </p:spPr>
        <p:txBody>
          <a:bodyPr lIns="91439" tIns="45719" rIns="91439" bIns="45719"/>
          <a:lstStyle/>
          <a:p>
            <a:endParaRP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8 Master Layout">
    <p:spTree>
      <p:nvGrpSpPr>
        <p:cNvPr id="1" name=""/>
        <p:cNvGrpSpPr/>
        <p:nvPr/>
      </p:nvGrpSpPr>
      <p:grpSpPr>
        <a:xfrm>
          <a:off x="0" y="0"/>
          <a:ext cx="0" cy="0"/>
          <a:chOff x="0" y="0"/>
          <a:chExt cx="0" cy="0"/>
        </a:xfrm>
      </p:grpSpPr>
      <p:sp>
        <p:nvSpPr>
          <p:cNvPr id="68" name="Picture Placeholder 8"/>
          <p:cNvSpPr>
            <a:spLocks noGrp="1"/>
          </p:cNvSpPr>
          <p:nvPr>
            <p:ph type="pic" sz="half" idx="21"/>
          </p:nvPr>
        </p:nvSpPr>
        <p:spPr>
          <a:xfrm>
            <a:off x="660398" y="714375"/>
            <a:ext cx="3619502" cy="5429250"/>
          </a:xfrm>
          <a:prstGeom prst="rect">
            <a:avLst/>
          </a:prstGeom>
        </p:spPr>
        <p:txBody>
          <a:bodyPr lIns="91439" tIns="45719" rIns="91439" bIns="45719"/>
          <a:lstStyle/>
          <a:p>
            <a:endParaRPr/>
          </a:p>
        </p:txBody>
      </p:sp>
      <p:sp>
        <p:nvSpPr>
          <p:cNvPr id="69" name="Picture Placeholder 8"/>
          <p:cNvSpPr>
            <a:spLocks noGrp="1"/>
          </p:cNvSpPr>
          <p:nvPr>
            <p:ph type="pic" sz="quarter" idx="22"/>
          </p:nvPr>
        </p:nvSpPr>
        <p:spPr>
          <a:xfrm>
            <a:off x="4965701" y="3899865"/>
            <a:ext cx="3276599" cy="2243760"/>
          </a:xfrm>
          <a:prstGeom prst="rect">
            <a:avLst/>
          </a:prstGeom>
        </p:spPr>
        <p:txBody>
          <a:bodyPr lIns="91439" tIns="45719" rIns="91439" bIns="45719"/>
          <a:lstStyle/>
          <a:p>
            <a:endParaRP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9 Master Layout">
    <p:spTree>
      <p:nvGrpSpPr>
        <p:cNvPr id="1" name=""/>
        <p:cNvGrpSpPr/>
        <p:nvPr/>
      </p:nvGrpSpPr>
      <p:grpSpPr>
        <a:xfrm>
          <a:off x="0" y="0"/>
          <a:ext cx="0" cy="0"/>
          <a:chOff x="0" y="0"/>
          <a:chExt cx="0" cy="0"/>
        </a:xfrm>
      </p:grpSpPr>
      <p:sp>
        <p:nvSpPr>
          <p:cNvPr id="77" name="Picture Placeholder 8"/>
          <p:cNvSpPr>
            <a:spLocks noGrp="1"/>
          </p:cNvSpPr>
          <p:nvPr>
            <p:ph type="pic" sz="half" idx="21"/>
          </p:nvPr>
        </p:nvSpPr>
        <p:spPr>
          <a:xfrm>
            <a:off x="1256248" y="1041400"/>
            <a:ext cx="3551574" cy="4792401"/>
          </a:xfrm>
          <a:prstGeom prst="rect">
            <a:avLst/>
          </a:prstGeom>
        </p:spPr>
        <p:txBody>
          <a:bodyPr lIns="91439" tIns="45719" rIns="91439" bIns="45719"/>
          <a:lstStyle/>
          <a:p>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r>
              <a:t>Title Text</a:t>
            </a:r>
          </a:p>
        </p:txBody>
      </p:sp>
      <p:sp>
        <p:nvSpPr>
          <p:cNvPr id="3"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78981" y="6232199"/>
            <a:ext cx="258620" cy="248302"/>
          </a:xfrm>
          <a:prstGeom prst="rect">
            <a:avLst/>
          </a:prstGeom>
          <a:ln w="12700">
            <a:miter lim="400000"/>
          </a:ln>
        </p:spPr>
        <p:txBody>
          <a:bodyPr wrap="none" lIns="45718" tIns="45718" rIns="45718" bIns="45718" anchor="ctr">
            <a:spAutoFit/>
          </a:bodyPr>
          <a:lstStyle>
            <a:lvl1pPr algn="r">
              <a:defRPr sz="1200">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Image" descr="Image"/>
          <p:cNvPicPr>
            <a:picLocks noChangeAspect="1"/>
          </p:cNvPicPr>
          <p:nvPr/>
        </p:nvPicPr>
        <p:blipFill>
          <a:blip r:embed="rId2"/>
          <a:stretch>
            <a:fillRect/>
          </a:stretch>
        </p:blipFill>
        <p:spPr>
          <a:xfrm>
            <a:off x="0" y="1993900"/>
            <a:ext cx="12192001" cy="2336800"/>
          </a:xfrm>
          <a:prstGeom prst="rect">
            <a:avLst/>
          </a:prstGeom>
          <a:ln w="12700">
            <a:miter lim="400000"/>
          </a:ln>
        </p:spPr>
      </p:pic>
      <p:pic>
        <p:nvPicPr>
          <p:cNvPr id="477" name="Image" descr="Image"/>
          <p:cNvPicPr>
            <a:picLocks noChangeAspect="1"/>
          </p:cNvPicPr>
          <p:nvPr/>
        </p:nvPicPr>
        <p:blipFill>
          <a:blip r:embed="rId3"/>
          <a:stretch>
            <a:fillRect/>
          </a:stretch>
        </p:blipFill>
        <p:spPr>
          <a:xfrm rot="11014537">
            <a:off x="7392741" y="256045"/>
            <a:ext cx="1532846" cy="2191320"/>
          </a:xfrm>
          <a:prstGeom prst="rect">
            <a:avLst/>
          </a:prstGeom>
          <a:ln w="12700">
            <a:miter lim="400000"/>
          </a:ln>
        </p:spPr>
      </p:pic>
      <p:pic>
        <p:nvPicPr>
          <p:cNvPr id="478" name="Image" descr="Image"/>
          <p:cNvPicPr>
            <a:picLocks noChangeAspect="1"/>
          </p:cNvPicPr>
          <p:nvPr/>
        </p:nvPicPr>
        <p:blipFill>
          <a:blip r:embed="rId3"/>
          <a:stretch>
            <a:fillRect/>
          </a:stretch>
        </p:blipFill>
        <p:spPr>
          <a:xfrm rot="16621723">
            <a:off x="3778910" y="4356744"/>
            <a:ext cx="1532848" cy="2191324"/>
          </a:xfrm>
          <a:prstGeom prst="rect">
            <a:avLst/>
          </a:prstGeom>
          <a:ln w="12700">
            <a:miter lim="400000"/>
          </a:ln>
        </p:spPr>
      </p:pic>
      <p:sp>
        <p:nvSpPr>
          <p:cNvPr id="479" name="Circle"/>
          <p:cNvSpPr/>
          <p:nvPr/>
        </p:nvSpPr>
        <p:spPr>
          <a:xfrm>
            <a:off x="3139032" y="205332"/>
            <a:ext cx="5913936" cy="5913936"/>
          </a:xfrm>
          <a:prstGeom prst="ellipse">
            <a:avLst/>
          </a:prstGeom>
          <a:solidFill>
            <a:srgbClr val="A8CC66"/>
          </a:solidFill>
          <a:ln w="12700">
            <a:miter lim="400000"/>
          </a:ln>
        </p:spPr>
        <p:txBody>
          <a:bodyPr lIns="45718" tIns="45718" rIns="45718" bIns="45718" anchor="ctr"/>
          <a:lstStyle/>
          <a:p>
            <a:pPr>
              <a:defRPr>
                <a:latin typeface="+mj-lt"/>
                <a:ea typeface="+mj-ea"/>
                <a:cs typeface="+mj-cs"/>
                <a:sym typeface="Calibri"/>
              </a:defRPr>
            </a:pPr>
            <a:endParaRPr/>
          </a:p>
        </p:txBody>
      </p:sp>
      <p:pic>
        <p:nvPicPr>
          <p:cNvPr id="480" name="Image" descr="Image"/>
          <p:cNvPicPr>
            <a:picLocks noChangeAspect="1"/>
          </p:cNvPicPr>
          <p:nvPr/>
        </p:nvPicPr>
        <p:blipFill>
          <a:blip r:embed="rId4"/>
          <a:stretch>
            <a:fillRect/>
          </a:stretch>
        </p:blipFill>
        <p:spPr>
          <a:xfrm rot="2810068">
            <a:off x="3200362" y="266663"/>
            <a:ext cx="5791276" cy="5791276"/>
          </a:xfrm>
          <a:prstGeom prst="rect">
            <a:avLst/>
          </a:prstGeom>
          <a:ln w="12700">
            <a:miter lim="400000"/>
          </a:ln>
        </p:spPr>
      </p:pic>
      <p:pic>
        <p:nvPicPr>
          <p:cNvPr id="481" name="Group" descr="Group"/>
          <p:cNvPicPr>
            <a:picLocks noChangeAspect="1"/>
          </p:cNvPicPr>
          <p:nvPr/>
        </p:nvPicPr>
        <p:blipFill>
          <a:blip r:embed="rId5"/>
          <a:stretch>
            <a:fillRect/>
          </a:stretch>
        </p:blipFill>
        <p:spPr>
          <a:xfrm>
            <a:off x="5092305" y="2159005"/>
            <a:ext cx="2007389" cy="2006590"/>
          </a:xfrm>
          <a:prstGeom prst="rect">
            <a:avLst/>
          </a:prstGeom>
          <a:ln w="12700">
            <a:miter lim="400000"/>
          </a:ln>
        </p:spPr>
      </p:pic>
      <p:sp>
        <p:nvSpPr>
          <p:cNvPr id="482" name="100% COMPOSTABLE TABLEWARE SOLUTIONS"/>
          <p:cNvSpPr txBox="1"/>
          <p:nvPr/>
        </p:nvSpPr>
        <p:spPr>
          <a:xfrm>
            <a:off x="1183228" y="6264650"/>
            <a:ext cx="9825544" cy="459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2100">
                <a:solidFill>
                  <a:srgbClr val="506F23"/>
                </a:solidFill>
                <a:latin typeface="Avenir Heavy"/>
                <a:ea typeface="Avenir Heavy"/>
                <a:cs typeface="Avenir Heavy"/>
                <a:sym typeface="Avenir Heavy"/>
              </a:defRPr>
            </a:pPr>
            <a:r>
              <a:t>100% COMPOSTABLE</a:t>
            </a:r>
            <a:r>
              <a:rPr>
                <a:solidFill>
                  <a:srgbClr val="60872F"/>
                </a:solidFill>
                <a:latin typeface="Avenir Medium"/>
                <a:ea typeface="Avenir Medium"/>
                <a:cs typeface="Avenir Medium"/>
                <a:sym typeface="Avenir Medium"/>
              </a:rPr>
              <a:t> </a:t>
            </a:r>
            <a:r>
              <a:rPr>
                <a:solidFill>
                  <a:srgbClr val="6F903E"/>
                </a:solidFill>
                <a:latin typeface="Avenir Medium"/>
                <a:ea typeface="Avenir Medium"/>
                <a:cs typeface="Avenir Medium"/>
                <a:sym typeface="Avenir Medium"/>
              </a:rPr>
              <a:t>TABLEWARE SOLUTIONS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Image" descr="Image"/>
          <p:cNvPicPr>
            <a:picLocks noChangeAspect="1"/>
          </p:cNvPicPr>
          <p:nvPr/>
        </p:nvPicPr>
        <p:blipFill>
          <a:blip r:embed="rId2"/>
          <a:stretch>
            <a:fillRect/>
          </a:stretch>
        </p:blipFill>
        <p:spPr>
          <a:xfrm>
            <a:off x="4524319" y="722234"/>
            <a:ext cx="7944861" cy="5413532"/>
          </a:xfrm>
          <a:prstGeom prst="rect">
            <a:avLst/>
          </a:prstGeom>
          <a:ln w="12700">
            <a:miter lim="400000"/>
          </a:ln>
        </p:spPr>
      </p:pic>
      <p:sp>
        <p:nvSpPr>
          <p:cNvPr id="485" name="Rectangle 17"/>
          <p:cNvSpPr/>
          <p:nvPr/>
        </p:nvSpPr>
        <p:spPr>
          <a:xfrm>
            <a:off x="0" y="1249398"/>
            <a:ext cx="5372100" cy="4441983"/>
          </a:xfrm>
          <a:prstGeom prst="rect">
            <a:avLst/>
          </a:prstGeom>
          <a:solidFill>
            <a:srgbClr val="A0B19A"/>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486" name="Oval 19"/>
          <p:cNvSpPr/>
          <p:nvPr/>
        </p:nvSpPr>
        <p:spPr>
          <a:xfrm>
            <a:off x="634998" y="5976792"/>
            <a:ext cx="139709" cy="139709"/>
          </a:xfrm>
          <a:prstGeom prst="ellipse">
            <a:avLst/>
          </a:prstGeom>
          <a:solidFill>
            <a:srgbClr val="A0B19A"/>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487" name="Oval 20"/>
          <p:cNvSpPr/>
          <p:nvPr/>
        </p:nvSpPr>
        <p:spPr>
          <a:xfrm>
            <a:off x="1041399" y="5976792"/>
            <a:ext cx="139709" cy="139709"/>
          </a:xfrm>
          <a:prstGeom prst="ellipse">
            <a:avLst/>
          </a:prstGeom>
          <a:solidFill>
            <a:srgbClr val="A0B19A"/>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488" name="Oval 21"/>
          <p:cNvSpPr/>
          <p:nvPr/>
        </p:nvSpPr>
        <p:spPr>
          <a:xfrm>
            <a:off x="1422396" y="5983142"/>
            <a:ext cx="139709" cy="139709"/>
          </a:xfrm>
          <a:prstGeom prst="ellipse">
            <a:avLst/>
          </a:prstGeom>
          <a:solidFill>
            <a:srgbClr val="A0B19A"/>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489" name="Greenlid offers a full range of sustainable tableware solutions made from natural materials that are fully compostable, biodegradable and 100% free of harmful PFAs.…"/>
          <p:cNvSpPr txBox="1"/>
          <p:nvPr/>
        </p:nvSpPr>
        <p:spPr>
          <a:xfrm>
            <a:off x="153242" y="1615774"/>
            <a:ext cx="5065616" cy="2246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a:solidFill>
                  <a:srgbClr val="FFFFFF"/>
                </a:solidFill>
                <a:latin typeface="Avenir Next Regular"/>
                <a:ea typeface="Avenir Next Regular"/>
                <a:cs typeface="Avenir Next Regular"/>
                <a:sym typeface="Avenir Next Regular"/>
              </a:defRPr>
            </a:pPr>
            <a:r>
              <a:rPr dirty="0" err="1"/>
              <a:t>Greenlid</a:t>
            </a:r>
            <a:r>
              <a:rPr dirty="0"/>
              <a:t> offers a full range of sustainable tableware solutions made from natural materials that are fully compostable, biodegradable and 100% free of harmful PFAs.</a:t>
            </a:r>
          </a:p>
          <a:p>
            <a:pPr>
              <a:defRPr sz="1400">
                <a:solidFill>
                  <a:srgbClr val="FFFFFF"/>
                </a:solidFill>
                <a:latin typeface="Avenir Next Regular"/>
                <a:ea typeface="Avenir Next Regular"/>
                <a:cs typeface="Avenir Next Regular"/>
                <a:sym typeface="Avenir Next Regular"/>
              </a:defRPr>
            </a:pPr>
            <a:endParaRPr dirty="0"/>
          </a:p>
          <a:p>
            <a:pPr>
              <a:defRPr sz="1400">
                <a:solidFill>
                  <a:srgbClr val="FFFFFF"/>
                </a:solidFill>
                <a:latin typeface="Avenir Next Regular"/>
                <a:ea typeface="Avenir Next Regular"/>
                <a:cs typeface="Avenir Next Regular"/>
                <a:sym typeface="Avenir Next Regular"/>
              </a:defRPr>
            </a:pPr>
            <a:r>
              <a:rPr lang="en-CA" dirty="0"/>
              <a:t>Recognized as a </a:t>
            </a:r>
            <a:r>
              <a:rPr dirty="0"/>
              <a:t>leading manufacturer of compostable disposable products in North America, with private-label products in over 14,000 retail stores and </a:t>
            </a:r>
            <a:r>
              <a:rPr dirty="0" err="1"/>
              <a:t>Greenlid</a:t>
            </a:r>
            <a:r>
              <a:rPr dirty="0"/>
              <a:t>-</a:t>
            </a:r>
            <a:endParaRPr lang="en-CA" dirty="0"/>
          </a:p>
          <a:p>
            <a:pPr>
              <a:defRPr sz="1400">
                <a:solidFill>
                  <a:srgbClr val="FFFFFF"/>
                </a:solidFill>
                <a:latin typeface="Avenir Next Regular"/>
                <a:ea typeface="Avenir Next Regular"/>
                <a:cs typeface="Avenir Next Regular"/>
                <a:sym typeface="Avenir Next Regular"/>
              </a:defRPr>
            </a:pPr>
            <a:r>
              <a:rPr dirty="0"/>
              <a:t>branded products in 10,000+ restaurants and retailers.</a:t>
            </a:r>
          </a:p>
          <a:p>
            <a:pPr>
              <a:defRPr sz="1400">
                <a:solidFill>
                  <a:srgbClr val="FFFFFF"/>
                </a:solidFill>
                <a:latin typeface="Avenir Next Regular"/>
                <a:ea typeface="Avenir Next Regular"/>
                <a:cs typeface="Avenir Next Regular"/>
                <a:sym typeface="Avenir Next Regular"/>
              </a:defRPr>
            </a:pPr>
            <a:endParaRPr dirty="0"/>
          </a:p>
          <a:p>
            <a:pPr>
              <a:defRPr sz="1400">
                <a:solidFill>
                  <a:srgbClr val="FFFFFF"/>
                </a:solidFill>
                <a:latin typeface="Avenir Next Regular"/>
                <a:ea typeface="Avenir Next Regular"/>
                <a:cs typeface="Avenir Next Regular"/>
                <a:sym typeface="Avenir Next Regular"/>
              </a:defRPr>
            </a:pPr>
            <a:r>
              <a:rPr dirty="0"/>
              <a:t>Make the switch to compostable products today!</a:t>
            </a:r>
          </a:p>
        </p:txBody>
      </p:sp>
      <p:sp>
        <p:nvSpPr>
          <p:cNvPr id="490" name="Greenlid takes the guesswork out of single-…"/>
          <p:cNvSpPr txBox="1"/>
          <p:nvPr/>
        </p:nvSpPr>
        <p:spPr>
          <a:xfrm>
            <a:off x="472281" y="4333576"/>
            <a:ext cx="4427534" cy="967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defRPr sz="1700">
                <a:solidFill>
                  <a:srgbClr val="FFFFFF"/>
                </a:solidFill>
                <a:latin typeface="Avenir Next Demi Bold"/>
                <a:ea typeface="Avenir Next Demi Bold"/>
                <a:cs typeface="Avenir Next Demi Bold"/>
                <a:sym typeface="Avenir Next Demi Bold"/>
              </a:defRPr>
            </a:pPr>
            <a:r>
              <a:t>Greenlid takes the guesswork out of single-</a:t>
            </a:r>
          </a:p>
          <a:p>
            <a:pPr algn="ctr">
              <a:defRPr sz="1700">
                <a:solidFill>
                  <a:srgbClr val="FFFFFF"/>
                </a:solidFill>
                <a:latin typeface="Avenir Next Demi Bold"/>
                <a:ea typeface="Avenir Next Demi Bold"/>
                <a:cs typeface="Avenir Next Demi Bold"/>
                <a:sym typeface="Avenir Next Demi Bold"/>
              </a:defRPr>
            </a:pPr>
            <a:r>
              <a:t>use plastic regulations, as our products are </a:t>
            </a:r>
          </a:p>
          <a:p>
            <a:pPr algn="ctr">
              <a:defRPr sz="1700">
                <a:solidFill>
                  <a:srgbClr val="FFFFFF"/>
                </a:solidFill>
                <a:latin typeface="Avenir Next Demi Bold"/>
                <a:ea typeface="Avenir Next Demi Bold"/>
                <a:cs typeface="Avenir Next Demi Bold"/>
                <a:sym typeface="Avenir Next Demi Bold"/>
              </a:defRPr>
            </a:pPr>
            <a:r>
              <a:t>outside of all current and future bans!</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86"/>
                                        </p:tgtEl>
                                        <p:attrNameLst>
                                          <p:attrName>style.visibility</p:attrName>
                                        </p:attrNameLst>
                                      </p:cBhvr>
                                      <p:to>
                                        <p:strVal val="visible"/>
                                      </p:to>
                                    </p:set>
                                    <p:anim calcmode="lin" valueType="num">
                                      <p:cBhvr>
                                        <p:cTn id="7" dur="500" fill="hold"/>
                                        <p:tgtEl>
                                          <p:spTgt spid="486"/>
                                        </p:tgtEl>
                                        <p:attrNameLst>
                                          <p:attrName>ppt_x</p:attrName>
                                        </p:attrNameLst>
                                      </p:cBhvr>
                                      <p:tavLst>
                                        <p:tav tm="0">
                                          <p:val>
                                            <p:strVal val="#ppt_x"/>
                                          </p:val>
                                        </p:tav>
                                        <p:tav tm="100000">
                                          <p:val>
                                            <p:strVal val="#ppt_x"/>
                                          </p:val>
                                        </p:tav>
                                      </p:tavLst>
                                    </p:anim>
                                    <p:anim calcmode="lin" valueType="num">
                                      <p:cBhvr>
                                        <p:cTn id="8" dur="500" fill="hold"/>
                                        <p:tgtEl>
                                          <p:spTgt spid="48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487"/>
                                        </p:tgtEl>
                                        <p:attrNameLst>
                                          <p:attrName>style.visibility</p:attrName>
                                        </p:attrNameLst>
                                      </p:cBhvr>
                                      <p:to>
                                        <p:strVal val="visible"/>
                                      </p:to>
                                    </p:set>
                                    <p:anim calcmode="lin" valueType="num">
                                      <p:cBhvr>
                                        <p:cTn id="12" dur="500" fill="hold"/>
                                        <p:tgtEl>
                                          <p:spTgt spid="487"/>
                                        </p:tgtEl>
                                        <p:attrNameLst>
                                          <p:attrName>ppt_x</p:attrName>
                                        </p:attrNameLst>
                                      </p:cBhvr>
                                      <p:tavLst>
                                        <p:tav tm="0">
                                          <p:val>
                                            <p:strVal val="#ppt_x"/>
                                          </p:val>
                                        </p:tav>
                                        <p:tav tm="100000">
                                          <p:val>
                                            <p:strVal val="#ppt_x"/>
                                          </p:val>
                                        </p:tav>
                                      </p:tavLst>
                                    </p:anim>
                                    <p:anim calcmode="lin" valueType="num">
                                      <p:cBhvr>
                                        <p:cTn id="13" dur="500" fill="hold"/>
                                        <p:tgtEl>
                                          <p:spTgt spid="48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3" nodeType="afterEffect">
                                  <p:stCondLst>
                                    <p:cond delay="0"/>
                                  </p:stCondLst>
                                  <p:iterate>
                                    <p:tmAbs val="0"/>
                                  </p:iterate>
                                  <p:childTnLst>
                                    <p:set>
                                      <p:cBhvr>
                                        <p:cTn id="16" fill="hold"/>
                                        <p:tgtEl>
                                          <p:spTgt spid="488"/>
                                        </p:tgtEl>
                                        <p:attrNameLst>
                                          <p:attrName>style.visibility</p:attrName>
                                        </p:attrNameLst>
                                      </p:cBhvr>
                                      <p:to>
                                        <p:strVal val="visible"/>
                                      </p:to>
                                    </p:set>
                                    <p:anim calcmode="lin" valueType="num">
                                      <p:cBhvr>
                                        <p:cTn id="17" dur="500" fill="hold"/>
                                        <p:tgtEl>
                                          <p:spTgt spid="488"/>
                                        </p:tgtEl>
                                        <p:attrNameLst>
                                          <p:attrName>ppt_x</p:attrName>
                                        </p:attrNameLst>
                                      </p:cBhvr>
                                      <p:tavLst>
                                        <p:tav tm="0">
                                          <p:val>
                                            <p:strVal val="#ppt_x"/>
                                          </p:val>
                                        </p:tav>
                                        <p:tav tm="100000">
                                          <p:val>
                                            <p:strVal val="#ppt_x"/>
                                          </p:val>
                                        </p:tav>
                                      </p:tavLst>
                                    </p:anim>
                                    <p:anim calcmode="lin" valueType="num">
                                      <p:cBhvr>
                                        <p:cTn id="18" dur="500" fill="hold"/>
                                        <p:tgtEl>
                                          <p:spTgt spid="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1" animBg="1" advAuto="0"/>
      <p:bldP spid="487" grpId="2" animBg="1" advAuto="0"/>
      <p:bldP spid="488"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 name="Image" descr="Image"/>
          <p:cNvPicPr>
            <a:picLocks noChangeAspect="1"/>
          </p:cNvPicPr>
          <p:nvPr/>
        </p:nvPicPr>
        <p:blipFill>
          <a:blip r:embed="rId2"/>
          <a:stretch>
            <a:fillRect/>
          </a:stretch>
        </p:blipFill>
        <p:spPr>
          <a:xfrm>
            <a:off x="-3" y="52550"/>
            <a:ext cx="12192004" cy="2769873"/>
          </a:xfrm>
          <a:prstGeom prst="rect">
            <a:avLst/>
          </a:prstGeom>
          <a:ln w="12700">
            <a:miter lim="400000"/>
          </a:ln>
        </p:spPr>
      </p:pic>
      <p:pic>
        <p:nvPicPr>
          <p:cNvPr id="493" name="birch 100 percent.png" descr="birch 100 percent.png"/>
          <p:cNvPicPr>
            <a:picLocks noChangeAspect="1"/>
          </p:cNvPicPr>
          <p:nvPr/>
        </p:nvPicPr>
        <p:blipFill>
          <a:blip r:embed="rId3"/>
          <a:stretch>
            <a:fillRect/>
          </a:stretch>
        </p:blipFill>
        <p:spPr>
          <a:xfrm>
            <a:off x="11103857" y="1059979"/>
            <a:ext cx="981937" cy="981936"/>
          </a:xfrm>
          <a:prstGeom prst="rect">
            <a:avLst/>
          </a:prstGeom>
          <a:ln w="12700">
            <a:miter lim="400000"/>
          </a:ln>
        </p:spPr>
      </p:pic>
      <p:sp>
        <p:nvSpPr>
          <p:cNvPr id="494" name="OUR MATERIALS…"/>
          <p:cNvSpPr txBox="1"/>
          <p:nvPr/>
        </p:nvSpPr>
        <p:spPr>
          <a:xfrm>
            <a:off x="310980" y="2658721"/>
            <a:ext cx="3931081" cy="3799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600">
                <a:solidFill>
                  <a:srgbClr val="4A6321"/>
                </a:solidFill>
                <a:latin typeface="Avenir Next Demi Bold"/>
                <a:ea typeface="Avenir Next Demi Bold"/>
                <a:cs typeface="Avenir Next Demi Bold"/>
                <a:sym typeface="Avenir Next Demi Bold"/>
              </a:defRPr>
            </a:pPr>
            <a:r>
              <a:t>OUR MATERIALS</a:t>
            </a:r>
          </a:p>
          <a:p>
            <a:pPr>
              <a:defRPr sz="1300">
                <a:solidFill>
                  <a:srgbClr val="2F3D10"/>
                </a:solidFill>
                <a:latin typeface="Avenir Next Regular"/>
                <a:ea typeface="Avenir Next Regular"/>
                <a:cs typeface="Avenir Next Regular"/>
                <a:sym typeface="Avenir Next Regular"/>
              </a:defRPr>
            </a:pPr>
            <a:endParaRPr/>
          </a:p>
          <a:p>
            <a:pPr>
              <a:defRPr sz="1300">
                <a:solidFill>
                  <a:srgbClr val="2F3D10"/>
                </a:solidFill>
                <a:latin typeface="Avenir Next Regular"/>
                <a:ea typeface="Avenir Next Regular"/>
                <a:cs typeface="Avenir Next Regular"/>
                <a:sym typeface="Avenir Next Regular"/>
              </a:defRPr>
            </a:pPr>
            <a:r>
              <a:t>PALM LEAF </a:t>
            </a:r>
          </a:p>
          <a:p>
            <a:pPr>
              <a:defRPr sz="1300">
                <a:solidFill>
                  <a:srgbClr val="2F3D10"/>
                </a:solidFill>
                <a:latin typeface="Avenir Next Regular"/>
                <a:ea typeface="Avenir Next Regular"/>
                <a:cs typeface="Avenir Next Regular"/>
                <a:sym typeface="Avenir Next Regular"/>
              </a:defRPr>
            </a:pPr>
            <a:r>
              <a:t>Our Palm Leaf plates and bowls are made from fallen dry leaves, which are otherwise wasted. The palm leaf production process does not involve any additives,  synthetic materials, or strengthening agents. It is a 100% chemical-free product. </a:t>
            </a:r>
          </a:p>
          <a:p>
            <a:pPr>
              <a:defRPr sz="1300">
                <a:solidFill>
                  <a:srgbClr val="2F3D10"/>
                </a:solidFill>
                <a:latin typeface="Avenir Next Regular"/>
                <a:ea typeface="Avenir Next Regular"/>
                <a:cs typeface="Avenir Next Regular"/>
                <a:sym typeface="Avenir Next Regular"/>
              </a:defRPr>
            </a:pPr>
            <a:endParaRPr/>
          </a:p>
          <a:p>
            <a:pPr>
              <a:defRPr sz="1300">
                <a:solidFill>
                  <a:srgbClr val="2F3D10"/>
                </a:solidFill>
                <a:latin typeface="Avenir Next Regular"/>
                <a:ea typeface="Avenir Next Regular"/>
                <a:cs typeface="Avenir Next Regular"/>
                <a:sym typeface="Avenir Next Regular"/>
              </a:defRPr>
            </a:pPr>
            <a:r>
              <a:t>BIRCH </a:t>
            </a:r>
          </a:p>
          <a:p>
            <a:pPr>
              <a:defRPr sz="1300">
                <a:solidFill>
                  <a:srgbClr val="2F3D10"/>
                </a:solidFill>
                <a:latin typeface="Avenir Next Regular"/>
                <a:ea typeface="Avenir Next Regular"/>
                <a:cs typeface="Avenir Next Regular"/>
                <a:sym typeface="Avenir Next Regular"/>
              </a:defRPr>
            </a:pPr>
            <a:r>
              <a:t>All of Greenlid's disposable cutlery is made from birch. Birch is a sustainable and durable choice that has less impact on the environment than alternative hardwoods, which have lengthier growing periods. All of our birch comes from Sustainably Managed Forests. </a:t>
            </a:r>
          </a:p>
        </p:txBody>
      </p:sp>
      <p:sp>
        <p:nvSpPr>
          <p:cNvPr id="495" name="PLANT FIBRE…"/>
          <p:cNvSpPr txBox="1"/>
          <p:nvPr/>
        </p:nvSpPr>
        <p:spPr>
          <a:xfrm>
            <a:off x="8106692" y="2911044"/>
            <a:ext cx="3774329" cy="3749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300">
                <a:solidFill>
                  <a:srgbClr val="2C3B0F"/>
                </a:solidFill>
                <a:latin typeface="Avenir Next Regular"/>
                <a:ea typeface="Avenir Next Regular"/>
                <a:cs typeface="Avenir Next Regular"/>
                <a:sym typeface="Avenir Next Regular"/>
              </a:defRPr>
            </a:pPr>
            <a:r>
              <a:t>PLANT FIBRE</a:t>
            </a:r>
          </a:p>
          <a:p>
            <a:pPr>
              <a:defRPr sz="1300">
                <a:solidFill>
                  <a:srgbClr val="2C3B0F"/>
                </a:solidFill>
                <a:latin typeface="Avenir Next Regular"/>
                <a:ea typeface="Avenir Next Regular"/>
                <a:cs typeface="Avenir Next Regular"/>
                <a:sym typeface="Avenir Next Regular"/>
              </a:defRPr>
            </a:pPr>
            <a:r>
              <a:t>Plant fibre is a raw material obtained after wheat and bamboo have been harvested. The strong, fibrous pulp is molded into plates, bowls, cups, and other products like our foodservice and takeout containers. Unlike paper products, our plant-fibre products don’t require the cutting down of trees.</a:t>
            </a:r>
          </a:p>
          <a:p>
            <a:pPr>
              <a:defRPr sz="1300">
                <a:solidFill>
                  <a:srgbClr val="2C3B0F"/>
                </a:solidFill>
                <a:latin typeface="Avenir Next Regular"/>
                <a:ea typeface="Avenir Next Regular"/>
                <a:cs typeface="Avenir Next Regular"/>
                <a:sym typeface="Avenir Next Regular"/>
              </a:defRPr>
            </a:pPr>
            <a:endParaRPr/>
          </a:p>
          <a:p>
            <a:pPr>
              <a:defRPr sz="1300">
                <a:solidFill>
                  <a:srgbClr val="2C3B0F"/>
                </a:solidFill>
                <a:latin typeface="Avenir Next Regular"/>
                <a:ea typeface="Avenir Next Regular"/>
                <a:cs typeface="Avenir Next Regular"/>
                <a:sym typeface="Avenir Next Regular"/>
              </a:defRPr>
            </a:pPr>
            <a:r>
              <a:t>RECYCLED PAPER </a:t>
            </a:r>
          </a:p>
          <a:p>
            <a:pPr>
              <a:defRPr sz="1300">
                <a:solidFill>
                  <a:srgbClr val="2C3B0F"/>
                </a:solidFill>
                <a:latin typeface="Avenir Next Regular"/>
                <a:ea typeface="Avenir Next Regular"/>
                <a:cs typeface="Avenir Next Regular"/>
                <a:sym typeface="Avenir Next Regular"/>
              </a:defRPr>
            </a:pPr>
            <a:r>
              <a:t>Greenlid’s recycled paper napkins are made from 100% post-consumer recycled content and help eliminate the need to harvest virgin materials. Our napkins don’t use harmful bleaching agents, so you reduce the number of chemicals introduced into your home. </a:t>
            </a:r>
          </a:p>
        </p:txBody>
      </p:sp>
      <p:sp>
        <p:nvSpPr>
          <p:cNvPr id="496" name="WHEAT STALK…"/>
          <p:cNvSpPr txBox="1"/>
          <p:nvPr/>
        </p:nvSpPr>
        <p:spPr>
          <a:xfrm>
            <a:off x="4713096" y="3482545"/>
            <a:ext cx="2922561" cy="2606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300">
                <a:solidFill>
                  <a:srgbClr val="2C3B0F"/>
                </a:solidFill>
                <a:latin typeface="Avenir Next Regular"/>
                <a:ea typeface="Avenir Next Regular"/>
                <a:cs typeface="Avenir Next Regular"/>
                <a:sym typeface="Avenir Next Regular"/>
              </a:defRPr>
            </a:pPr>
            <a:r>
              <a:t>WHEAT STALK</a:t>
            </a:r>
          </a:p>
          <a:p>
            <a:pPr>
              <a:defRPr sz="1300">
                <a:solidFill>
                  <a:srgbClr val="2C3B0F"/>
                </a:solidFill>
                <a:latin typeface="Avenir Next Regular"/>
                <a:ea typeface="Avenir Next Regular"/>
                <a:cs typeface="Avenir Next Regular"/>
                <a:sym typeface="Avenir Next Regular"/>
              </a:defRPr>
            </a:pPr>
            <a:r>
              <a:t>The most natural and eco-friendly </a:t>
            </a:r>
          </a:p>
          <a:p>
            <a:pPr>
              <a:defRPr sz="1300">
                <a:solidFill>
                  <a:srgbClr val="2C3B0F"/>
                </a:solidFill>
                <a:latin typeface="Avenir Next Regular"/>
                <a:ea typeface="Avenir Next Regular"/>
                <a:cs typeface="Avenir Next Regular"/>
                <a:sym typeface="Avenir Next Regular"/>
              </a:defRPr>
            </a:pPr>
            <a:r>
              <a:t>drinking straws in the world, Greenlid Wheat Straws are grown, not manufactured. They break down naturally and will never end up harming wildlife or polluting the planet. We use a wheat harvest by-product that is simply cut, sorted, and rinsed three times with boiling distilled water. </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 name="Image" descr="Image"/>
          <p:cNvPicPr>
            <a:picLocks noChangeAspect="1"/>
          </p:cNvPicPr>
          <p:nvPr/>
        </p:nvPicPr>
        <p:blipFill>
          <a:blip r:embed="rId2"/>
          <a:stretch>
            <a:fillRect/>
          </a:stretch>
        </p:blipFill>
        <p:spPr>
          <a:xfrm>
            <a:off x="3227415" y="1373445"/>
            <a:ext cx="9624729" cy="4494923"/>
          </a:xfrm>
          <a:prstGeom prst="rect">
            <a:avLst/>
          </a:prstGeom>
          <a:ln w="12700">
            <a:miter lim="400000"/>
          </a:ln>
        </p:spPr>
      </p:pic>
      <p:sp>
        <p:nvSpPr>
          <p:cNvPr id="499" name="Rectangle 6"/>
          <p:cNvSpPr/>
          <p:nvPr/>
        </p:nvSpPr>
        <p:spPr>
          <a:xfrm>
            <a:off x="0" y="3222573"/>
            <a:ext cx="6743700" cy="3431705"/>
          </a:xfrm>
          <a:prstGeom prst="rect">
            <a:avLst/>
          </a:prstGeom>
          <a:solidFill>
            <a:srgbClr val="415C33"/>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500" name="Oval 20"/>
          <p:cNvSpPr/>
          <p:nvPr/>
        </p:nvSpPr>
        <p:spPr>
          <a:xfrm>
            <a:off x="11030525" y="913495"/>
            <a:ext cx="139709" cy="139709"/>
          </a:xfrm>
          <a:prstGeom prst="ellipse">
            <a:avLst/>
          </a:prstGeom>
          <a:solidFill>
            <a:srgbClr val="C2E476"/>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501" name="Oval 21"/>
          <p:cNvSpPr/>
          <p:nvPr/>
        </p:nvSpPr>
        <p:spPr>
          <a:xfrm>
            <a:off x="11436925" y="913495"/>
            <a:ext cx="139709" cy="139709"/>
          </a:xfrm>
          <a:prstGeom prst="ellipse">
            <a:avLst/>
          </a:prstGeom>
          <a:solidFill>
            <a:srgbClr val="C2E476"/>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sp>
        <p:nvSpPr>
          <p:cNvPr id="502" name="Oval 22"/>
          <p:cNvSpPr/>
          <p:nvPr/>
        </p:nvSpPr>
        <p:spPr>
          <a:xfrm>
            <a:off x="11817924" y="919845"/>
            <a:ext cx="139709" cy="139709"/>
          </a:xfrm>
          <a:prstGeom prst="ellipse">
            <a:avLst/>
          </a:prstGeom>
          <a:solidFill>
            <a:srgbClr val="C2E476"/>
          </a:solidFill>
          <a:ln w="12700">
            <a:miter lim="400000"/>
          </a:ln>
        </p:spPr>
        <p:txBody>
          <a:bodyPr lIns="45718" tIns="45718" rIns="45718" bIns="45718" anchor="ctr"/>
          <a:lstStyle/>
          <a:p>
            <a:pPr algn="ctr">
              <a:defRPr>
                <a:solidFill>
                  <a:srgbClr val="FFFFFF"/>
                </a:solidFill>
                <a:latin typeface="+mj-lt"/>
                <a:ea typeface="+mj-ea"/>
                <a:cs typeface="+mj-cs"/>
                <a:sym typeface="Calibri"/>
              </a:defRPr>
            </a:pPr>
            <a:endParaRPr/>
          </a:p>
        </p:txBody>
      </p:sp>
      <p:pic>
        <p:nvPicPr>
          <p:cNvPr id="503" name="Kaila.png" descr="Kaila.png"/>
          <p:cNvPicPr>
            <a:picLocks noChangeAspect="1"/>
          </p:cNvPicPr>
          <p:nvPr/>
        </p:nvPicPr>
        <p:blipFill>
          <a:blip r:embed="rId3"/>
          <a:stretch>
            <a:fillRect/>
          </a:stretch>
        </p:blipFill>
        <p:spPr>
          <a:xfrm>
            <a:off x="-52054" y="86902"/>
            <a:ext cx="4902438" cy="3431709"/>
          </a:xfrm>
          <a:prstGeom prst="rect">
            <a:avLst/>
          </a:prstGeom>
          <a:ln w="12700">
            <a:miter lim="400000"/>
          </a:ln>
        </p:spPr>
      </p:pic>
      <p:pic>
        <p:nvPicPr>
          <p:cNvPr id="504" name="Image" descr="Image"/>
          <p:cNvPicPr>
            <a:picLocks noChangeAspect="1"/>
          </p:cNvPicPr>
          <p:nvPr/>
        </p:nvPicPr>
        <p:blipFill>
          <a:blip r:embed="rId4"/>
          <a:stretch>
            <a:fillRect/>
          </a:stretch>
        </p:blipFill>
        <p:spPr>
          <a:xfrm>
            <a:off x="264555" y="3818239"/>
            <a:ext cx="456455" cy="456457"/>
          </a:xfrm>
          <a:prstGeom prst="rect">
            <a:avLst/>
          </a:prstGeom>
          <a:ln w="12700">
            <a:miter lim="400000"/>
          </a:ln>
        </p:spPr>
      </p:pic>
      <p:pic>
        <p:nvPicPr>
          <p:cNvPr id="505" name="Image" descr="Image"/>
          <p:cNvPicPr>
            <a:picLocks noChangeAspect="1"/>
          </p:cNvPicPr>
          <p:nvPr/>
        </p:nvPicPr>
        <p:blipFill>
          <a:blip r:embed="rId5"/>
          <a:stretch>
            <a:fillRect/>
          </a:stretch>
        </p:blipFill>
        <p:spPr>
          <a:xfrm>
            <a:off x="306572" y="4722000"/>
            <a:ext cx="372424" cy="463201"/>
          </a:xfrm>
          <a:prstGeom prst="rect">
            <a:avLst/>
          </a:prstGeom>
          <a:ln w="12700">
            <a:miter lim="400000"/>
          </a:ln>
        </p:spPr>
      </p:pic>
      <p:pic>
        <p:nvPicPr>
          <p:cNvPr id="506" name="Image" descr="Image"/>
          <p:cNvPicPr>
            <a:picLocks noChangeAspect="1"/>
          </p:cNvPicPr>
          <p:nvPr/>
        </p:nvPicPr>
        <p:blipFill>
          <a:blip r:embed="rId6"/>
          <a:stretch>
            <a:fillRect/>
          </a:stretch>
        </p:blipFill>
        <p:spPr>
          <a:xfrm>
            <a:off x="190390" y="5657908"/>
            <a:ext cx="604785" cy="400706"/>
          </a:xfrm>
          <a:prstGeom prst="rect">
            <a:avLst/>
          </a:prstGeom>
          <a:ln w="12700">
            <a:miter lim="400000"/>
          </a:ln>
        </p:spPr>
      </p:pic>
      <p:sp>
        <p:nvSpPr>
          <p:cNvPr id="507" name="100% FREE OF PFAS…"/>
          <p:cNvSpPr txBox="1"/>
          <p:nvPr/>
        </p:nvSpPr>
        <p:spPr>
          <a:xfrm>
            <a:off x="7099065" y="302887"/>
            <a:ext cx="3664759" cy="891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800">
                <a:solidFill>
                  <a:srgbClr val="415C33"/>
                </a:solidFill>
                <a:latin typeface="Avenir Next Demi Bold"/>
                <a:ea typeface="Avenir Next Demi Bold"/>
                <a:cs typeface="Avenir Next Demi Bold"/>
                <a:sym typeface="Avenir Next Demi Bold"/>
              </a:defRPr>
            </a:pPr>
            <a:r>
              <a:t>100% FREE OF PFAS </a:t>
            </a:r>
          </a:p>
          <a:p>
            <a:pPr>
              <a:defRPr>
                <a:solidFill>
                  <a:srgbClr val="C3E476"/>
                </a:solidFill>
                <a:latin typeface="Avenir Next Demi Bold"/>
                <a:ea typeface="Avenir Next Demi Bold"/>
                <a:cs typeface="Avenir Next Demi Bold"/>
                <a:sym typeface="Avenir Next Demi Bold"/>
              </a:defRPr>
            </a:pPr>
            <a:r>
              <a:t>AND FLUORINATED CHEMICALS</a:t>
            </a:r>
          </a:p>
        </p:txBody>
      </p:sp>
      <p:sp>
        <p:nvSpPr>
          <p:cNvPr id="508" name="PFAs (polyfluoroalkyl and perfluoroalkyl substances) are chemicals that are added to food packaging to provide grease and water resistance. With very similar properties to Teflon, PFAs and other fluorinated chemicals are considered “forever chemicals” as"/>
          <p:cNvSpPr txBox="1"/>
          <p:nvPr/>
        </p:nvSpPr>
        <p:spPr>
          <a:xfrm>
            <a:off x="1046139" y="3543280"/>
            <a:ext cx="5482639" cy="2936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a:solidFill>
                  <a:srgbClr val="FFFFFF"/>
                </a:solidFill>
                <a:latin typeface="Avenir Next Demi Bold"/>
                <a:ea typeface="Avenir Next Demi Bold"/>
                <a:cs typeface="Avenir Next Demi Bold"/>
                <a:sym typeface="Avenir Next Demi Bold"/>
              </a:defRPr>
            </a:pPr>
            <a:r>
              <a:t>PFAs (polyfluoroalkyl and perfluoroalkyl substances)</a:t>
            </a:r>
            <a:r>
              <a:rPr>
                <a:latin typeface="Avenir Next Medium"/>
                <a:ea typeface="Avenir Next Medium"/>
                <a:cs typeface="Avenir Next Medium"/>
                <a:sym typeface="Avenir Next Medium"/>
              </a:rPr>
              <a:t> </a:t>
            </a:r>
            <a:r>
              <a:rPr>
                <a:latin typeface="Avenir Next Regular"/>
                <a:ea typeface="Avenir Next Regular"/>
                <a:cs typeface="Avenir Next Regular"/>
                <a:sym typeface="Avenir Next Regular"/>
              </a:rPr>
              <a:t>are chemicals that are added to food packaging to provide grease and water resistance. With very similar properties to Teflon, PFAs and other fluorinated chemicals are considered </a:t>
            </a:r>
            <a:r>
              <a:t>“forever chemicals” </a:t>
            </a:r>
            <a:r>
              <a:rPr>
                <a:latin typeface="Avenir Next Regular"/>
                <a:ea typeface="Avenir Next Regular"/>
                <a:cs typeface="Avenir Next Regular"/>
                <a:sym typeface="Avenir Next Regular"/>
              </a:rPr>
              <a:t>as they accumulate in the environment.  Since these chemicals can permeate food, air, soil and water, they pose a growing  threat to our health. Greenlid’s products are free of fluorinated chemicals and PFAs, unlike the vast majority of other molded fibre tableware and foodservice products.</a:t>
            </a:r>
            <a:endParaRPr b="1">
              <a:latin typeface="Avenir Next Regular"/>
              <a:ea typeface="Avenir Next Regular"/>
              <a:cs typeface="Avenir Next Regular"/>
              <a:sym typeface="Avenir Next Regular"/>
            </a:endParaRPr>
          </a:p>
          <a:p>
            <a:pPr>
              <a:defRPr sz="1200">
                <a:solidFill>
                  <a:srgbClr val="FFFFFF"/>
                </a:solidFill>
                <a:latin typeface="Avenir Next Regular"/>
                <a:ea typeface="Avenir Next Regular"/>
                <a:cs typeface="Avenir Next Regular"/>
                <a:sym typeface="Avenir Next Regular"/>
              </a:defRPr>
            </a:pPr>
            <a:endParaRPr b="1">
              <a:latin typeface="Avenir Next Regular"/>
              <a:ea typeface="Avenir Next Regular"/>
              <a:cs typeface="Avenir Next Regular"/>
              <a:sym typeface="Avenir Next Regular"/>
            </a:endParaRPr>
          </a:p>
          <a:p>
            <a:pPr>
              <a:defRPr sz="1200">
                <a:solidFill>
                  <a:srgbClr val="FFFFFF"/>
                </a:solidFill>
                <a:latin typeface="Avenir Next Regular"/>
                <a:ea typeface="Avenir Next Regular"/>
                <a:cs typeface="Avenir Next Regular"/>
                <a:sym typeface="Avenir Next Regular"/>
              </a:defRPr>
            </a:pPr>
            <a:r>
              <a:t>The scrutiny on PFAs is finally reaping some real-world changes. BPI (Biodegradable Products Institute) has implemented a new standard for restricting PFAs from its certification. Many big-name brands have committed to removing PFAs from their packaging, but will not achieve their goal until   at least 2025. </a:t>
            </a:r>
            <a:r>
              <a:rPr>
                <a:latin typeface="Avenir Next Demi Bold"/>
                <a:ea typeface="Avenir Next Demi Bold"/>
                <a:cs typeface="Avenir Next Demi Bold"/>
                <a:sym typeface="Avenir Next Demi Bold"/>
              </a:rPr>
              <a:t>By choosing Greenlid, you don’t have to wait! </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99"/>
                                        </p:tgtEl>
                                        <p:attrNameLst>
                                          <p:attrName>style.visibility</p:attrName>
                                        </p:attrNameLst>
                                      </p:cBhvr>
                                      <p:to>
                                        <p:strVal val="visible"/>
                                      </p:to>
                                    </p:set>
                                    <p:anim calcmode="lin" valueType="num">
                                      <p:cBhvr>
                                        <p:cTn id="7" dur="500" fill="hold"/>
                                        <p:tgtEl>
                                          <p:spTgt spid="499"/>
                                        </p:tgtEl>
                                        <p:attrNameLst>
                                          <p:attrName>ppt_x</p:attrName>
                                        </p:attrNameLst>
                                      </p:cBhvr>
                                      <p:tavLst>
                                        <p:tav tm="0">
                                          <p:val>
                                            <p:strVal val="0-#ppt_w/2"/>
                                          </p:val>
                                        </p:tav>
                                        <p:tav tm="100000">
                                          <p:val>
                                            <p:strVal val="#ppt_x"/>
                                          </p:val>
                                        </p:tav>
                                      </p:tavLst>
                                    </p:anim>
                                    <p:anim calcmode="lin" valueType="num">
                                      <p:cBhvr>
                                        <p:cTn id="8" dur="500" fill="hold"/>
                                        <p:tgtEl>
                                          <p:spTgt spid="4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500"/>
                                        </p:tgtEl>
                                        <p:attrNameLst>
                                          <p:attrName>style.visibility</p:attrName>
                                        </p:attrNameLst>
                                      </p:cBhvr>
                                      <p:to>
                                        <p:strVal val="visible"/>
                                      </p:to>
                                    </p:set>
                                    <p:animEffect transition="in" filter="fade">
                                      <p:cBhvr>
                                        <p:cTn id="13" dur="500"/>
                                        <p:tgtEl>
                                          <p:spTgt spid="500"/>
                                        </p:tgtEl>
                                      </p:cBhvr>
                                    </p:animEffect>
                                  </p:childTnLst>
                                </p:cTn>
                              </p:par>
                            </p:childTnLst>
                          </p:cTn>
                        </p:par>
                        <p:par>
                          <p:cTn id="14" fill="hold">
                            <p:stCondLst>
                              <p:cond delay="500"/>
                            </p:stCondLst>
                            <p:childTnLst>
                              <p:par>
                                <p:cTn id="15" presetID="10" presetClass="entr" fill="hold" grpId="3" nodeType="afterEffect">
                                  <p:stCondLst>
                                    <p:cond delay="0"/>
                                  </p:stCondLst>
                                  <p:iterate>
                                    <p:tmAbs val="0"/>
                                  </p:iterate>
                                  <p:childTnLst>
                                    <p:set>
                                      <p:cBhvr>
                                        <p:cTn id="16" fill="hold"/>
                                        <p:tgtEl>
                                          <p:spTgt spid="501"/>
                                        </p:tgtEl>
                                        <p:attrNameLst>
                                          <p:attrName>style.visibility</p:attrName>
                                        </p:attrNameLst>
                                      </p:cBhvr>
                                      <p:to>
                                        <p:strVal val="visible"/>
                                      </p:to>
                                    </p:set>
                                    <p:animEffect transition="in" filter="fade">
                                      <p:cBhvr>
                                        <p:cTn id="17" dur="500"/>
                                        <p:tgtEl>
                                          <p:spTgt spid="501"/>
                                        </p:tgtEl>
                                      </p:cBhvr>
                                    </p:animEffect>
                                  </p:childTnLst>
                                </p:cTn>
                              </p:par>
                            </p:childTnLst>
                          </p:cTn>
                        </p:par>
                        <p:par>
                          <p:cTn id="18" fill="hold">
                            <p:stCondLst>
                              <p:cond delay="1000"/>
                            </p:stCondLst>
                            <p:childTnLst>
                              <p:par>
                                <p:cTn id="19" presetID="10" presetClass="entr" fill="hold" grpId="4" nodeType="afterEffect">
                                  <p:stCondLst>
                                    <p:cond delay="0"/>
                                  </p:stCondLst>
                                  <p:iterate>
                                    <p:tmAbs val="0"/>
                                  </p:iterate>
                                  <p:childTnLst>
                                    <p:set>
                                      <p:cBhvr>
                                        <p:cTn id="20" fill="hold"/>
                                        <p:tgtEl>
                                          <p:spTgt spid="502"/>
                                        </p:tgtEl>
                                        <p:attrNameLst>
                                          <p:attrName>style.visibility</p:attrName>
                                        </p:attrNameLst>
                                      </p:cBhvr>
                                      <p:to>
                                        <p:strVal val="visible"/>
                                      </p:to>
                                    </p:set>
                                    <p:animEffect transition="in" filter="fade">
                                      <p:cBhvr>
                                        <p:cTn id="21" dur="5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 grpId="1" animBg="1" advAuto="0"/>
      <p:bldP spid="500" grpId="2" animBg="1" advAuto="0"/>
      <p:bldP spid="501" grpId="3" animBg="1" advAuto="0"/>
      <p:bldP spid="502" grpId="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Image" descr="Image"/>
          <p:cNvPicPr>
            <a:picLocks noChangeAspect="1"/>
          </p:cNvPicPr>
          <p:nvPr/>
        </p:nvPicPr>
        <p:blipFill>
          <a:blip r:embed="rId2"/>
          <a:stretch>
            <a:fillRect/>
          </a:stretch>
        </p:blipFill>
        <p:spPr>
          <a:xfrm>
            <a:off x="57826" y="63576"/>
            <a:ext cx="4487234" cy="6730849"/>
          </a:xfrm>
          <a:prstGeom prst="rect">
            <a:avLst/>
          </a:prstGeom>
          <a:ln w="12700">
            <a:miter lim="400000"/>
          </a:ln>
        </p:spPr>
      </p:pic>
      <p:pic>
        <p:nvPicPr>
          <p:cNvPr id="511" name="Image" descr="Image"/>
          <p:cNvPicPr>
            <a:picLocks noChangeAspect="1"/>
          </p:cNvPicPr>
          <p:nvPr/>
        </p:nvPicPr>
        <p:blipFill>
          <a:blip r:embed="rId3"/>
          <a:srcRect t="8819" b="5364"/>
          <a:stretch>
            <a:fillRect/>
          </a:stretch>
        </p:blipFill>
        <p:spPr>
          <a:xfrm>
            <a:off x="6322014" y="1868467"/>
            <a:ext cx="3940865" cy="2614696"/>
          </a:xfrm>
          <a:prstGeom prst="rect">
            <a:avLst/>
          </a:prstGeom>
          <a:ln w="12700">
            <a:miter lim="400000"/>
          </a:ln>
        </p:spPr>
      </p:pic>
      <p:grpSp>
        <p:nvGrpSpPr>
          <p:cNvPr id="515" name="Group"/>
          <p:cNvGrpSpPr/>
          <p:nvPr/>
        </p:nvGrpSpPr>
        <p:grpSpPr>
          <a:xfrm>
            <a:off x="5202069" y="77592"/>
            <a:ext cx="7065911" cy="2177697"/>
            <a:chOff x="0" y="0"/>
            <a:chExt cx="7065909" cy="2177696"/>
          </a:xfrm>
        </p:grpSpPr>
        <p:sp>
          <p:nvSpPr>
            <p:cNvPr id="512" name="We promised Canadians we would deliver a ban on single-use plastics. Today, that’s exactly what we’ve done. By the end of the year, you won’t be able to manufacture    or import these harmful plastics. After that, businesses will begin offering the susta"/>
            <p:cNvSpPr/>
            <p:nvPr/>
          </p:nvSpPr>
          <p:spPr>
            <a:xfrm>
              <a:off x="315436" y="27719"/>
              <a:ext cx="554998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defTabSz="457200">
                <a:spcBef>
                  <a:spcPts val="800"/>
                </a:spcBef>
                <a:defRPr sz="1100">
                  <a:solidFill>
                    <a:srgbClr val="444444"/>
                  </a:solidFill>
                  <a:latin typeface="Avenir Next Regular"/>
                  <a:ea typeface="Avenir Next Regular"/>
                  <a:cs typeface="Avenir Next Regular"/>
                  <a:sym typeface="Avenir Next Regular"/>
                </a:defRPr>
              </a:pPr>
              <a:r>
                <a:t>We promised Canadians we would deliver a ban on single-use plastics. Today, that’s exactly what we’ve done. By the end of the year, you won’t be able to manufacture    or import these harmful plastics. After that, businesses will begin offering the sustainable solutions Canadians want, whether that’s paper straws or reusable      bags. With these new regulations, we’re taking a historic step forward in reducing         plastic pollution, and keeping our communities and the places we love clean.</a:t>
              </a:r>
            </a:p>
            <a:p>
              <a:pPr algn="ctr" defTabSz="457200">
                <a:spcBef>
                  <a:spcPts val="1000"/>
                </a:spcBef>
                <a:defRPr sz="1100">
                  <a:solidFill>
                    <a:srgbClr val="648150"/>
                  </a:solidFill>
                  <a:latin typeface="Avenir Next Regular"/>
                  <a:ea typeface="Avenir Next Regular"/>
                  <a:cs typeface="Avenir Next Regular"/>
                  <a:sym typeface="Avenir Next Regular"/>
                </a:defRPr>
              </a:pPr>
              <a:r>
                <a:t>- The Honourable Steven Guilbeault, Minister of Environment and Climate Change</a:t>
              </a:r>
            </a:p>
          </p:txBody>
        </p:sp>
        <p:sp>
          <p:nvSpPr>
            <p:cNvPr id="513" name="“"/>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5000" b="1">
                  <a:solidFill>
                    <a:srgbClr val="648150"/>
                  </a:solidFill>
                  <a:latin typeface="+mj-lt"/>
                  <a:ea typeface="+mj-ea"/>
                  <a:cs typeface="+mj-cs"/>
                  <a:sym typeface="Calibri"/>
                </a:defRPr>
              </a:lvl1pPr>
            </a:lstStyle>
            <a:p>
              <a:r>
                <a:t>“</a:t>
              </a:r>
            </a:p>
          </p:txBody>
        </p:sp>
        <p:sp>
          <p:nvSpPr>
            <p:cNvPr id="514" name="”"/>
            <p:cNvSpPr/>
            <p:nvPr/>
          </p:nvSpPr>
          <p:spPr>
            <a:xfrm>
              <a:off x="5795909" y="907696"/>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5000" b="1">
                  <a:solidFill>
                    <a:srgbClr val="648150"/>
                  </a:solidFill>
                  <a:latin typeface="+mj-lt"/>
                  <a:ea typeface="+mj-ea"/>
                  <a:cs typeface="+mj-cs"/>
                  <a:sym typeface="Calibri"/>
                </a:defRPr>
              </a:lvl1pPr>
            </a:lstStyle>
            <a:p>
              <a:r>
                <a:t>”</a:t>
              </a:r>
            </a:p>
          </p:txBody>
        </p:sp>
      </p:grpSp>
      <p:sp>
        <p:nvSpPr>
          <p:cNvPr id="516" name="In Canada, up to 15 billion plastic checkout bags are used every year and approximately 16 million straws are used daily. Single-use plastics like these make up most of the plastic litter found on shorelines across Canada.…"/>
          <p:cNvSpPr txBox="1"/>
          <p:nvPr/>
        </p:nvSpPr>
        <p:spPr>
          <a:xfrm>
            <a:off x="4510973" y="4465346"/>
            <a:ext cx="7619805" cy="222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defRPr sz="1300" u="sng">
                <a:solidFill>
                  <a:srgbClr val="648150"/>
                </a:solidFill>
                <a:latin typeface="Avenir Next Demi Bold"/>
                <a:ea typeface="Avenir Next Demi Bold"/>
                <a:cs typeface="Avenir Next Demi Bold"/>
                <a:sym typeface="Avenir Next Demi Bold"/>
              </a:defRPr>
            </a:pPr>
            <a:endParaRPr/>
          </a:p>
          <a:p>
            <a:pPr marL="520700" indent="-381000" defTabSz="457200">
              <a:buClr>
                <a:srgbClr val="333333"/>
              </a:buClr>
              <a:buSzPct val="100000"/>
              <a:buFont typeface="Helvetica"/>
              <a:buChar char="•"/>
              <a:defRPr sz="1100">
                <a:solidFill>
                  <a:srgbClr val="648150"/>
                </a:solidFill>
                <a:latin typeface="Avenir Next Regular"/>
                <a:ea typeface="Avenir Next Regular"/>
                <a:cs typeface="Avenir Next Regular"/>
                <a:sym typeface="Avenir Next Regular"/>
              </a:defRPr>
            </a:pPr>
            <a:r>
              <a:t>In Canada, up to 15 billion plastic checkout bags are used every year and approximately 16 million straws are used daily. Single-use plastics like these make up most of the plastic litter found on shorelines across Canada. </a:t>
            </a:r>
          </a:p>
          <a:p>
            <a:pPr defTabSz="457200">
              <a:defRPr sz="1100">
                <a:solidFill>
                  <a:srgbClr val="648150"/>
                </a:solidFill>
                <a:latin typeface="Avenir Next Regular"/>
                <a:ea typeface="Avenir Next Regular"/>
                <a:cs typeface="Avenir Next Regular"/>
                <a:sym typeface="Avenir Next Regular"/>
              </a:defRPr>
            </a:pPr>
            <a:endParaRPr/>
          </a:p>
          <a:p>
            <a:pPr marL="520700" indent="-381000" defTabSz="457200">
              <a:buClr>
                <a:srgbClr val="333333"/>
              </a:buClr>
              <a:buSzPct val="100000"/>
              <a:buFont typeface="Helvetica"/>
              <a:buChar char="•"/>
              <a:defRPr sz="1100">
                <a:solidFill>
                  <a:srgbClr val="648150"/>
                </a:solidFill>
                <a:latin typeface="Avenir Next Regular"/>
                <a:ea typeface="Avenir Next Regular"/>
                <a:cs typeface="Avenir Next Regular"/>
                <a:sym typeface="Avenir Next Regular"/>
              </a:defRPr>
            </a:pPr>
            <a:r>
              <a:t>Sales of single-use flexible plastic straws will be restricted as of December 2023. Exceptions to the ban on straws allow single-use plastic flexible straws to remain available for people in Canada who require them for medical or accessibility reasons. This includes for use at home, in social settings, or in healthcare settings, such as hospitals and long‑term care facilities. All other types of single-use plastic straws will be prohibited.</a:t>
            </a:r>
          </a:p>
          <a:p>
            <a:pPr defTabSz="457200">
              <a:defRPr sz="1100">
                <a:solidFill>
                  <a:srgbClr val="648150"/>
                </a:solidFill>
                <a:latin typeface="Avenir Next Regular"/>
                <a:ea typeface="Avenir Next Regular"/>
                <a:cs typeface="Avenir Next Regular"/>
                <a:sym typeface="Avenir Next Regular"/>
              </a:defRPr>
            </a:pPr>
            <a:endParaRPr/>
          </a:p>
          <a:p>
            <a:pPr marL="520700" indent="-381000" defTabSz="457200">
              <a:buClr>
                <a:srgbClr val="333333"/>
              </a:buClr>
              <a:buSzPct val="100000"/>
              <a:buFont typeface="Helvetica"/>
              <a:buChar char="•"/>
              <a:defRPr sz="1100">
                <a:solidFill>
                  <a:srgbClr val="648150"/>
                </a:solidFill>
                <a:latin typeface="Avenir Next Regular"/>
                <a:ea typeface="Avenir Next Regular"/>
                <a:cs typeface="Avenir Next Regular"/>
                <a:sym typeface="Avenir Next Regular"/>
              </a:defRPr>
            </a:pPr>
            <a:r>
              <a:t>Moving toward a more circular economy for plastics could reduce carbon emissions by 1.8 megatonnes annually, generate billions of dollars in revenue, and create approximately 42,000 jobs by 2030.</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3" name="Group"/>
          <p:cNvGrpSpPr/>
          <p:nvPr/>
        </p:nvGrpSpPr>
        <p:grpSpPr>
          <a:xfrm>
            <a:off x="5658589" y="437097"/>
            <a:ext cx="6858007" cy="1075686"/>
            <a:chOff x="0" y="0"/>
            <a:chExt cx="6858006" cy="1075685"/>
          </a:xfrm>
        </p:grpSpPr>
        <p:sp>
          <p:nvSpPr>
            <p:cNvPr id="518" name="TextBox 5"/>
            <p:cNvSpPr txBox="1"/>
            <p:nvPr/>
          </p:nvSpPr>
          <p:spPr>
            <a:xfrm>
              <a:off x="-1" y="-1"/>
              <a:ext cx="6858007" cy="10756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ctr">
                <a:lnSpc>
                  <a:spcPct val="150000"/>
                </a:lnSpc>
                <a:defRPr sz="2300" spc="246">
                  <a:solidFill>
                    <a:srgbClr val="2E581C"/>
                  </a:solidFill>
                  <a:latin typeface="Avenir Next Demi Bold"/>
                  <a:ea typeface="Avenir Next Demi Bold"/>
                  <a:cs typeface="Avenir Next Demi Bold"/>
                  <a:sym typeface="Avenir Next Demi Bold"/>
                </a:defRPr>
              </a:pPr>
              <a:r>
                <a:t>TRULY COMPOSTABLE  </a:t>
              </a:r>
              <a:r>
                <a:rPr>
                  <a:solidFill>
                    <a:srgbClr val="9FB75C"/>
                  </a:solidFill>
                </a:rPr>
                <a:t>VS </a:t>
              </a:r>
              <a:r>
                <a:t>“COMPOSTABLE” PLASTIC</a:t>
              </a:r>
            </a:p>
          </p:txBody>
        </p:sp>
        <p:grpSp>
          <p:nvGrpSpPr>
            <p:cNvPr id="522" name="Group"/>
            <p:cNvGrpSpPr/>
            <p:nvPr/>
          </p:nvGrpSpPr>
          <p:grpSpPr>
            <a:xfrm>
              <a:off x="732474" y="141242"/>
              <a:ext cx="129661" cy="805695"/>
              <a:chOff x="-1" y="0"/>
              <a:chExt cx="129660" cy="805694"/>
            </a:xfrm>
          </p:grpSpPr>
          <p:sp>
            <p:nvSpPr>
              <p:cNvPr id="519" name="Oval 8"/>
              <p:cNvSpPr/>
              <p:nvPr/>
            </p:nvSpPr>
            <p:spPr>
              <a:xfrm>
                <a:off x="5849" y="681884"/>
                <a:ext cx="123811" cy="123811"/>
              </a:xfrm>
              <a:prstGeom prst="ellipse">
                <a:avLst/>
              </a:prstGeom>
              <a:solidFill>
                <a:srgbClr val="A1B95D"/>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20" name="Oval 9"/>
              <p:cNvSpPr/>
              <p:nvPr/>
            </p:nvSpPr>
            <p:spPr>
              <a:xfrm>
                <a:off x="-2" y="340941"/>
                <a:ext cx="123812" cy="123809"/>
              </a:xfrm>
              <a:prstGeom prst="ellipse">
                <a:avLst/>
              </a:prstGeom>
              <a:solidFill>
                <a:srgbClr val="A1B95D"/>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521" name="Oval 10"/>
              <p:cNvSpPr/>
              <p:nvPr/>
            </p:nvSpPr>
            <p:spPr>
              <a:xfrm>
                <a:off x="-2" y="0"/>
                <a:ext cx="123812" cy="123809"/>
              </a:xfrm>
              <a:prstGeom prst="ellipse">
                <a:avLst/>
              </a:prstGeom>
              <a:solidFill>
                <a:srgbClr val="A1B95D"/>
              </a:solidFill>
              <a:ln w="12700" cap="flat">
                <a:noFill/>
                <a:miter lim="4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grpSp>
      </p:grpSp>
      <p:pic>
        <p:nvPicPr>
          <p:cNvPr id="524" name="Image" descr="Image"/>
          <p:cNvPicPr>
            <a:picLocks noChangeAspect="1"/>
          </p:cNvPicPr>
          <p:nvPr/>
        </p:nvPicPr>
        <p:blipFill>
          <a:blip r:embed="rId2"/>
          <a:stretch>
            <a:fillRect/>
          </a:stretch>
        </p:blipFill>
        <p:spPr>
          <a:xfrm>
            <a:off x="-695706" y="-3"/>
            <a:ext cx="6858004" cy="6858004"/>
          </a:xfrm>
          <a:prstGeom prst="rect">
            <a:avLst/>
          </a:prstGeom>
          <a:ln w="12700">
            <a:miter lim="400000"/>
          </a:ln>
        </p:spPr>
      </p:pic>
      <p:sp>
        <p:nvSpPr>
          <p:cNvPr id="525" name="Compostable plastics are commonly used for disposable items, such as packaging, cutlery, and takeout containers. There are several factors that make compostable plastics problematic in real-life settings. While making purchase decisions, consumers must b"/>
          <p:cNvSpPr txBox="1"/>
          <p:nvPr/>
        </p:nvSpPr>
        <p:spPr>
          <a:xfrm>
            <a:off x="6171489" y="1759441"/>
            <a:ext cx="5832208" cy="466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100">
                <a:latin typeface="Avenir Next Regular"/>
                <a:ea typeface="Avenir Next Regular"/>
                <a:cs typeface="Avenir Next Regular"/>
                <a:sym typeface="Avenir Next Regular"/>
              </a:defRPr>
            </a:pPr>
            <a:r>
              <a:t>Compostable plastics are commonly used for disposable items, such as packaging, cutlery, and takeout containers. There are several factors that make compostable plastics problematic in real-life settings. While making purchase decisions, consumers must beware of “greenwashing”.</a:t>
            </a:r>
          </a:p>
          <a:p>
            <a:pPr>
              <a:defRPr sz="1100">
                <a:latin typeface="Avenir Next Regular"/>
                <a:ea typeface="Avenir Next Regular"/>
                <a:cs typeface="Avenir Next Regular"/>
                <a:sym typeface="Avenir Next Regular"/>
              </a:defRPr>
            </a:pPr>
            <a:endParaRPr/>
          </a:p>
          <a:p>
            <a:pPr>
              <a:defRPr sz="1100">
                <a:latin typeface="Avenir Next Regular"/>
                <a:ea typeface="Avenir Next Regular"/>
                <a:cs typeface="Avenir Next Regular"/>
                <a:sym typeface="Avenir Next Regular"/>
              </a:defRPr>
            </a:pPr>
            <a:r>
              <a:t>Biodegradable and compostable plastics don’t mix with recyclable plastics. When compostable plastics are recycled into a blue bin, they can contaminate and degrade regular recyclable items. Since it’s difficult to separate traditional recyclable plastics from biodegradable plastics (they look almost identical), they are often missed. This can create an extra step for the recycling plant to sort and it can contaminate the other recycled products in the process. </a:t>
            </a:r>
          </a:p>
          <a:p>
            <a:pPr>
              <a:defRPr sz="1100">
                <a:latin typeface="Avenir Next Regular"/>
                <a:ea typeface="Avenir Next Regular"/>
                <a:cs typeface="Avenir Next Regular"/>
                <a:sym typeface="Avenir Next Regular"/>
              </a:defRPr>
            </a:pPr>
            <a:endParaRPr/>
          </a:p>
          <a:p>
            <a:pPr>
              <a:defRPr sz="1100">
                <a:latin typeface="Avenir Next Regular"/>
                <a:ea typeface="Avenir Next Regular"/>
                <a:cs typeface="Avenir Next Regular"/>
                <a:sym typeface="Avenir Next Regular"/>
              </a:defRPr>
            </a:pPr>
            <a:r>
              <a:t>Compostable plastic will not biodegrade in a landfill. Many compostable plastics are designed to decompose in an industrial composting system, however, this rarely happens to them. Many compostable plastics are usually discarded in our waste bin (which means they end up in a landfill) and cannot properly compost because these special plastics need air, moisture, and sunlight to break down properly. In a landfill setting, it can take decades or even centuries for the items to fully break down.</a:t>
            </a:r>
          </a:p>
          <a:p>
            <a:pPr>
              <a:defRPr sz="1100">
                <a:latin typeface="Avenir Next Regular"/>
                <a:ea typeface="Avenir Next Regular"/>
                <a:cs typeface="Avenir Next Regular"/>
                <a:sym typeface="Avenir Next Regular"/>
              </a:defRPr>
            </a:pPr>
            <a:endParaRPr/>
          </a:p>
          <a:p>
            <a:pPr>
              <a:defRPr sz="1100">
                <a:latin typeface="Avenir Next Regular"/>
                <a:ea typeface="Avenir Next Regular"/>
                <a:cs typeface="Avenir Next Regular"/>
                <a:sym typeface="Avenir Next Regular"/>
              </a:defRPr>
            </a:pPr>
            <a:r>
              <a:t>Some compostable plastics can still contain harmful chemicals. Not all compostable plastics are free of harmful chemicals like lead, cadmium, BPA and phthalates. Unless further tested, or properly stated on the packaging - it’s hard to know what exactly is in your compostable plastic product. </a:t>
            </a:r>
            <a:r>
              <a:rPr>
                <a:latin typeface="Avenir Next Demi Bold"/>
                <a:ea typeface="Avenir Next Demi Bold"/>
                <a:cs typeface="Avenir Next Demi Bold"/>
                <a:sym typeface="Avenir Next Demi Bold"/>
              </a:rPr>
              <a:t>Unless a compostable plastic item ends up in a perfect laboratory composting setting, it can cause more harm to the environment than good.</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 name="Group"/>
          <p:cNvGrpSpPr/>
          <p:nvPr/>
        </p:nvGrpSpPr>
        <p:grpSpPr>
          <a:xfrm>
            <a:off x="-1075709" y="105621"/>
            <a:ext cx="14343425" cy="1623472"/>
            <a:chOff x="0" y="0"/>
            <a:chExt cx="14343423" cy="1623470"/>
          </a:xfrm>
        </p:grpSpPr>
        <p:sp>
          <p:nvSpPr>
            <p:cNvPr id="527" name="Rectangle"/>
            <p:cNvSpPr/>
            <p:nvPr/>
          </p:nvSpPr>
          <p:spPr>
            <a:xfrm>
              <a:off x="0" y="566429"/>
              <a:ext cx="14343425" cy="490527"/>
            </a:xfrm>
            <a:prstGeom prst="rect">
              <a:avLst/>
            </a:prstGeom>
            <a:solidFill>
              <a:srgbClr val="D1C7A7"/>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528" name="Image" descr="Image"/>
            <p:cNvPicPr>
              <a:picLocks noChangeAspect="1"/>
            </p:cNvPicPr>
            <p:nvPr/>
          </p:nvPicPr>
          <p:blipFill>
            <a:blip r:embed="rId2"/>
            <a:stretch>
              <a:fillRect/>
            </a:stretch>
          </p:blipFill>
          <p:spPr>
            <a:xfrm>
              <a:off x="7911662" y="80"/>
              <a:ext cx="1623386" cy="1623391"/>
            </a:xfrm>
            <a:prstGeom prst="rect">
              <a:avLst/>
            </a:prstGeom>
            <a:ln w="12700" cap="flat">
              <a:noFill/>
              <a:miter lim="400000"/>
            </a:ln>
            <a:effectLst/>
          </p:spPr>
        </p:pic>
        <p:pic>
          <p:nvPicPr>
            <p:cNvPr id="529" name="Image" descr="Image"/>
            <p:cNvPicPr>
              <a:picLocks noChangeAspect="1"/>
            </p:cNvPicPr>
            <p:nvPr/>
          </p:nvPicPr>
          <p:blipFill>
            <a:blip r:embed="rId3"/>
            <a:stretch>
              <a:fillRect/>
            </a:stretch>
          </p:blipFill>
          <p:spPr>
            <a:xfrm>
              <a:off x="4905322" y="-1"/>
              <a:ext cx="1623387" cy="1623390"/>
            </a:xfrm>
            <a:prstGeom prst="rect">
              <a:avLst/>
            </a:prstGeom>
            <a:ln w="12700" cap="flat">
              <a:noFill/>
              <a:miter lim="400000"/>
            </a:ln>
            <a:effectLst/>
          </p:spPr>
        </p:pic>
        <p:pic>
          <p:nvPicPr>
            <p:cNvPr id="530" name="Image" descr="Image"/>
            <p:cNvPicPr>
              <a:picLocks noChangeAspect="1"/>
            </p:cNvPicPr>
            <p:nvPr/>
          </p:nvPicPr>
          <p:blipFill>
            <a:blip r:embed="rId4"/>
            <a:stretch>
              <a:fillRect/>
            </a:stretch>
          </p:blipFill>
          <p:spPr>
            <a:xfrm>
              <a:off x="1802364" y="-1"/>
              <a:ext cx="1623386" cy="1623390"/>
            </a:xfrm>
            <a:prstGeom prst="rect">
              <a:avLst/>
            </a:prstGeom>
            <a:ln w="12700" cap="flat">
              <a:noFill/>
              <a:miter lim="400000"/>
            </a:ln>
            <a:effectLst/>
          </p:spPr>
        </p:pic>
        <p:pic>
          <p:nvPicPr>
            <p:cNvPr id="531" name="Image" descr="Image"/>
            <p:cNvPicPr>
              <a:picLocks noChangeAspect="1"/>
            </p:cNvPicPr>
            <p:nvPr/>
          </p:nvPicPr>
          <p:blipFill>
            <a:blip r:embed="rId5"/>
            <a:stretch>
              <a:fillRect/>
            </a:stretch>
          </p:blipFill>
          <p:spPr>
            <a:xfrm>
              <a:off x="10917836" y="80"/>
              <a:ext cx="1623386" cy="1623391"/>
            </a:xfrm>
            <a:prstGeom prst="rect">
              <a:avLst/>
            </a:prstGeom>
            <a:ln w="12700" cap="flat">
              <a:noFill/>
              <a:miter lim="400000"/>
            </a:ln>
            <a:effectLst/>
          </p:spPr>
        </p:pic>
      </p:grpSp>
      <p:grpSp>
        <p:nvGrpSpPr>
          <p:cNvPr id="538" name="Group"/>
          <p:cNvGrpSpPr/>
          <p:nvPr/>
        </p:nvGrpSpPr>
        <p:grpSpPr>
          <a:xfrm>
            <a:off x="-1075709" y="3453393"/>
            <a:ext cx="14343425" cy="1623471"/>
            <a:chOff x="0" y="0"/>
            <a:chExt cx="14343423" cy="1623469"/>
          </a:xfrm>
        </p:grpSpPr>
        <p:sp>
          <p:nvSpPr>
            <p:cNvPr id="533" name="Rectangle"/>
            <p:cNvSpPr/>
            <p:nvPr/>
          </p:nvSpPr>
          <p:spPr>
            <a:xfrm>
              <a:off x="0" y="566429"/>
              <a:ext cx="14343425" cy="490527"/>
            </a:xfrm>
            <a:prstGeom prst="rect">
              <a:avLst/>
            </a:prstGeom>
            <a:solidFill>
              <a:srgbClr val="D1C7A7"/>
            </a:solidFill>
            <a:ln w="12700" cap="flat">
              <a:noFill/>
              <a:miter lim="400000"/>
            </a:ln>
            <a:effectLst/>
          </p:spPr>
          <p:txBody>
            <a:bodyPr wrap="square" lIns="45718" tIns="45718" rIns="45718" bIns="45718" numCol="1" anchor="ctr">
              <a:noAutofit/>
            </a:bodyPr>
            <a:lstStyle/>
            <a:p>
              <a:pPr>
                <a:defRPr>
                  <a:latin typeface="+mj-lt"/>
                  <a:ea typeface="+mj-ea"/>
                  <a:cs typeface="+mj-cs"/>
                  <a:sym typeface="Calibri"/>
                </a:defRPr>
              </a:pPr>
              <a:endParaRPr/>
            </a:p>
          </p:txBody>
        </p:sp>
        <p:pic>
          <p:nvPicPr>
            <p:cNvPr id="534" name="Image" descr="Image"/>
            <p:cNvPicPr>
              <a:picLocks noChangeAspect="1"/>
            </p:cNvPicPr>
            <p:nvPr/>
          </p:nvPicPr>
          <p:blipFill>
            <a:blip r:embed="rId6"/>
            <a:stretch>
              <a:fillRect/>
            </a:stretch>
          </p:blipFill>
          <p:spPr>
            <a:xfrm>
              <a:off x="10919044" y="81"/>
              <a:ext cx="1623387" cy="1623390"/>
            </a:xfrm>
            <a:prstGeom prst="rect">
              <a:avLst/>
            </a:prstGeom>
            <a:ln w="12700" cap="flat">
              <a:noFill/>
              <a:miter lim="400000"/>
            </a:ln>
            <a:effectLst/>
          </p:spPr>
        </p:pic>
        <p:pic>
          <p:nvPicPr>
            <p:cNvPr id="535" name="Image" descr="Image"/>
            <p:cNvPicPr>
              <a:picLocks noChangeAspect="1"/>
            </p:cNvPicPr>
            <p:nvPr/>
          </p:nvPicPr>
          <p:blipFill>
            <a:blip r:embed="rId7"/>
            <a:stretch>
              <a:fillRect/>
            </a:stretch>
          </p:blipFill>
          <p:spPr>
            <a:xfrm>
              <a:off x="1790678" y="0"/>
              <a:ext cx="1623386" cy="1623388"/>
            </a:xfrm>
            <a:prstGeom prst="rect">
              <a:avLst/>
            </a:prstGeom>
            <a:ln w="12700" cap="flat">
              <a:noFill/>
              <a:miter lim="400000"/>
            </a:ln>
            <a:effectLst/>
          </p:spPr>
        </p:pic>
        <p:pic>
          <p:nvPicPr>
            <p:cNvPr id="536" name="Image" descr="Image"/>
            <p:cNvPicPr>
              <a:picLocks noChangeAspect="1"/>
            </p:cNvPicPr>
            <p:nvPr/>
          </p:nvPicPr>
          <p:blipFill>
            <a:blip r:embed="rId8"/>
            <a:stretch>
              <a:fillRect/>
            </a:stretch>
          </p:blipFill>
          <p:spPr>
            <a:xfrm>
              <a:off x="7920224" y="81"/>
              <a:ext cx="1623387" cy="1623390"/>
            </a:xfrm>
            <a:prstGeom prst="rect">
              <a:avLst/>
            </a:prstGeom>
            <a:ln w="12700" cap="flat">
              <a:noFill/>
              <a:miter lim="400000"/>
            </a:ln>
            <a:effectLst/>
          </p:spPr>
        </p:pic>
        <p:pic>
          <p:nvPicPr>
            <p:cNvPr id="537" name="Image" descr="Image"/>
            <p:cNvPicPr>
              <a:picLocks noChangeAspect="1"/>
            </p:cNvPicPr>
            <p:nvPr/>
          </p:nvPicPr>
          <p:blipFill>
            <a:blip r:embed="rId9"/>
            <a:stretch>
              <a:fillRect/>
            </a:stretch>
          </p:blipFill>
          <p:spPr>
            <a:xfrm>
              <a:off x="4859264" y="10271"/>
              <a:ext cx="1602844" cy="1602846"/>
            </a:xfrm>
            <a:prstGeom prst="rect">
              <a:avLst/>
            </a:prstGeom>
            <a:ln w="12700" cap="flat">
              <a:noFill/>
              <a:miter lim="400000"/>
            </a:ln>
            <a:effectLst/>
          </p:spPr>
        </p:pic>
      </p:grpSp>
      <p:sp>
        <p:nvSpPr>
          <p:cNvPr id="539" name="PALM LEAF TABLEWARE…"/>
          <p:cNvSpPr txBox="1"/>
          <p:nvPr/>
        </p:nvSpPr>
        <p:spPr>
          <a:xfrm>
            <a:off x="664495" y="1758762"/>
            <a:ext cx="1708173"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nSpc>
                <a:spcPct val="60000"/>
              </a:lnSpc>
              <a:defRPr sz="1100">
                <a:solidFill>
                  <a:srgbClr val="516B2C"/>
                </a:solidFill>
                <a:latin typeface="Avenir Next Demi Bold"/>
                <a:ea typeface="Avenir Next Demi Bold"/>
                <a:cs typeface="Avenir Next Demi Bold"/>
                <a:sym typeface="Avenir Next Demi Bold"/>
              </a:defRPr>
            </a:pPr>
            <a:r>
              <a:t>PALM LEAF TABLEWARE</a:t>
            </a:r>
          </a:p>
          <a:p>
            <a:pPr>
              <a:lnSpc>
                <a:spcPct val="60000"/>
              </a:lnSpc>
              <a:defRPr sz="1100" i="1">
                <a:solidFill>
                  <a:srgbClr val="516B2C"/>
                </a:solidFill>
                <a:latin typeface="Avenir Next Medium"/>
                <a:ea typeface="Avenir Next Medium"/>
                <a:cs typeface="Avenir Next Medium"/>
                <a:sym typeface="Avenir Next Medium"/>
              </a:defRPr>
            </a:pPr>
            <a:endParaRPr/>
          </a:p>
          <a:p>
            <a:pPr>
              <a:defRPr sz="1100" i="1">
                <a:solidFill>
                  <a:srgbClr val="516B2C"/>
                </a:solidFill>
                <a:latin typeface="Avenir Next Medium"/>
                <a:ea typeface="Avenir Next Medium"/>
                <a:cs typeface="Avenir Next Medium"/>
                <a:sym typeface="Avenir Next Medium"/>
              </a:defRPr>
            </a:pPr>
            <a:r>
              <a:t>Material: 100% palm leaf</a:t>
            </a:r>
          </a:p>
          <a:p>
            <a:pPr>
              <a:defRPr sz="1100">
                <a:solidFill>
                  <a:srgbClr val="516B2C"/>
                </a:solidFill>
                <a:latin typeface="Avenir Next Regular"/>
                <a:ea typeface="Avenir Next Regular"/>
                <a:cs typeface="Avenir Next Regular"/>
                <a:sym typeface="Avenir Next Regular"/>
              </a:defRPr>
            </a:pPr>
            <a:r>
              <a:t>Oven &amp; microwave safe</a:t>
            </a:r>
          </a:p>
          <a:p>
            <a:pPr>
              <a:defRPr sz="1100">
                <a:solidFill>
                  <a:srgbClr val="516B2C"/>
                </a:solidFill>
                <a:latin typeface="Avenir Next Regular"/>
                <a:ea typeface="Avenir Next Regular"/>
                <a:cs typeface="Avenir Next Regular"/>
                <a:sym typeface="Avenir Next Regular"/>
              </a:defRPr>
            </a:pPr>
            <a:r>
              <a:t>Leak proof, oil resistant</a:t>
            </a:r>
          </a:p>
          <a:p>
            <a:pPr>
              <a:defRPr sz="1100">
                <a:solidFill>
                  <a:srgbClr val="516B2C"/>
                </a:solidFill>
                <a:latin typeface="Avenir Next Demi Bold"/>
                <a:ea typeface="Avenir Next Demi Bold"/>
                <a:cs typeface="Avenir Next Demi Bold"/>
                <a:sym typeface="Avenir Next Demi Bold"/>
              </a:defRPr>
            </a:pPr>
            <a:r>
              <a:t>-6” plates 10 pack</a:t>
            </a:r>
          </a:p>
          <a:p>
            <a:pPr>
              <a:defRPr sz="1100">
                <a:solidFill>
                  <a:srgbClr val="516B2C"/>
                </a:solidFill>
                <a:latin typeface="Avenir Next Demi Bold"/>
                <a:ea typeface="Avenir Next Demi Bold"/>
                <a:cs typeface="Avenir Next Demi Bold"/>
                <a:sym typeface="Avenir Next Demi Bold"/>
              </a:defRPr>
            </a:pPr>
            <a:r>
              <a:t>-8” plates 10 pack</a:t>
            </a:r>
          </a:p>
          <a:p>
            <a:pPr>
              <a:defRPr sz="1100">
                <a:solidFill>
                  <a:srgbClr val="516B2C"/>
                </a:solidFill>
                <a:latin typeface="Avenir Next Demi Bold"/>
                <a:ea typeface="Avenir Next Demi Bold"/>
                <a:cs typeface="Avenir Next Demi Bold"/>
                <a:sym typeface="Avenir Next Demi Bold"/>
              </a:defRPr>
            </a:pPr>
            <a:r>
              <a:t>-5.5” bowls 10 pack</a:t>
            </a:r>
          </a:p>
        </p:txBody>
      </p:sp>
      <p:sp>
        <p:nvSpPr>
          <p:cNvPr id="540" name="12 PERSON PARTY PACK…"/>
          <p:cNvSpPr txBox="1"/>
          <p:nvPr/>
        </p:nvSpPr>
        <p:spPr>
          <a:xfrm>
            <a:off x="3678844" y="1758762"/>
            <a:ext cx="2329558" cy="165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nSpc>
                <a:spcPct val="60000"/>
              </a:lnSpc>
              <a:defRPr sz="1100">
                <a:solidFill>
                  <a:srgbClr val="516B2C"/>
                </a:solidFill>
                <a:latin typeface="Avenir Next Demi Bold"/>
                <a:ea typeface="Avenir Next Demi Bold"/>
                <a:cs typeface="Avenir Next Demi Bold"/>
                <a:sym typeface="Avenir Next Demi Bold"/>
              </a:defRPr>
            </a:pPr>
            <a:r>
              <a:t>12 PERSON PARTY PACK</a:t>
            </a:r>
          </a:p>
          <a:p>
            <a:pPr>
              <a:lnSpc>
                <a:spcPct val="60000"/>
              </a:lnSpc>
              <a:defRPr sz="1100">
                <a:solidFill>
                  <a:srgbClr val="516B2C"/>
                </a:solidFill>
                <a:latin typeface="Avenir Next Demi Bold"/>
                <a:ea typeface="Avenir Next Demi Bold"/>
                <a:cs typeface="Avenir Next Demi Bold"/>
                <a:sym typeface="Avenir Next Demi Bold"/>
              </a:defRPr>
            </a:pPr>
            <a:endParaRPr/>
          </a:p>
          <a:p>
            <a:pPr>
              <a:defRPr sz="1100">
                <a:solidFill>
                  <a:srgbClr val="516B2C"/>
                </a:solidFill>
                <a:latin typeface="Avenir Next Regular"/>
                <a:ea typeface="Avenir Next Regular"/>
                <a:cs typeface="Avenir Next Regular"/>
                <a:sym typeface="Avenir Next Regular"/>
              </a:defRPr>
            </a:pPr>
            <a:r>
              <a:t>Contains:</a:t>
            </a:r>
          </a:p>
          <a:p>
            <a:pPr>
              <a:defRPr sz="1100">
                <a:solidFill>
                  <a:srgbClr val="516B2C"/>
                </a:solidFill>
                <a:latin typeface="Avenir Next Regular"/>
                <a:ea typeface="Avenir Next Regular"/>
                <a:cs typeface="Avenir Next Regular"/>
                <a:sym typeface="Avenir Next Regular"/>
              </a:defRPr>
            </a:pPr>
            <a:r>
              <a:t>12- 9” plant fibre plates</a:t>
            </a:r>
          </a:p>
          <a:p>
            <a:pPr>
              <a:defRPr sz="1100">
                <a:solidFill>
                  <a:srgbClr val="516B2C"/>
                </a:solidFill>
                <a:latin typeface="Avenir Next Regular"/>
                <a:ea typeface="Avenir Next Regular"/>
                <a:cs typeface="Avenir Next Regular"/>
                <a:sym typeface="Avenir Next Regular"/>
              </a:defRPr>
            </a:pPr>
            <a:r>
              <a:t>12- 12oz plant fibre bowls</a:t>
            </a:r>
          </a:p>
          <a:p>
            <a:pPr>
              <a:defRPr sz="1100">
                <a:solidFill>
                  <a:srgbClr val="516B2C"/>
                </a:solidFill>
                <a:latin typeface="Avenir Next Regular"/>
                <a:ea typeface="Avenir Next Regular"/>
                <a:cs typeface="Avenir Next Regular"/>
                <a:sym typeface="Avenir Next Regular"/>
              </a:defRPr>
            </a:pPr>
            <a:r>
              <a:t>12- birch forks, knives &amp; spoons</a:t>
            </a:r>
          </a:p>
          <a:p>
            <a:pPr>
              <a:defRPr sz="1100">
                <a:solidFill>
                  <a:srgbClr val="516B2C"/>
                </a:solidFill>
                <a:latin typeface="Avenir Next Regular"/>
                <a:ea typeface="Avenir Next Regular"/>
                <a:cs typeface="Avenir Next Regular"/>
                <a:sym typeface="Avenir Next Regular"/>
              </a:defRPr>
            </a:pPr>
            <a:r>
              <a:t>12- 100% recycled content napkins</a:t>
            </a:r>
          </a:p>
          <a:p>
            <a:pPr>
              <a:defRPr sz="1100">
                <a:solidFill>
                  <a:srgbClr val="516B2C"/>
                </a:solidFill>
                <a:latin typeface="Avenir Next Regular"/>
                <a:ea typeface="Avenir Next Regular"/>
                <a:cs typeface="Avenir Next Regular"/>
                <a:sym typeface="Avenir Next Regular"/>
              </a:defRPr>
            </a:pPr>
            <a:r>
              <a:t>24-  wheat drinking straws</a:t>
            </a:r>
          </a:p>
          <a:p>
            <a:pPr>
              <a:defRPr sz="1100">
                <a:solidFill>
                  <a:srgbClr val="516B2C"/>
                </a:solidFill>
                <a:latin typeface="Avenir Next Regular"/>
                <a:ea typeface="Avenir Next Regular"/>
                <a:cs typeface="Avenir Next Regular"/>
                <a:sym typeface="Avenir Next Regular"/>
              </a:defRPr>
            </a:pPr>
            <a:r>
              <a:t>12- 12oz bamboo fibre cups</a:t>
            </a:r>
          </a:p>
        </p:txBody>
      </p:sp>
      <p:sp>
        <p:nvSpPr>
          <p:cNvPr id="541" name="BIRCH CUTLERY…"/>
          <p:cNvSpPr txBox="1"/>
          <p:nvPr/>
        </p:nvSpPr>
        <p:spPr>
          <a:xfrm>
            <a:off x="6819289" y="1758762"/>
            <a:ext cx="2492588"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nSpc>
                <a:spcPct val="60000"/>
              </a:lnSpc>
              <a:defRPr sz="1100">
                <a:solidFill>
                  <a:srgbClr val="516B2C"/>
                </a:solidFill>
                <a:latin typeface="Avenir Next Demi Bold"/>
                <a:ea typeface="Avenir Next Demi Bold"/>
                <a:cs typeface="Avenir Next Demi Bold"/>
                <a:sym typeface="Avenir Next Demi Bold"/>
              </a:defRPr>
            </a:pPr>
            <a:r>
              <a:t>BIRCH CUTLERY</a:t>
            </a:r>
          </a:p>
          <a:p>
            <a:pPr>
              <a:lnSpc>
                <a:spcPct val="60000"/>
              </a:lnSpc>
              <a:defRPr sz="1100" i="1">
                <a:solidFill>
                  <a:srgbClr val="516B2C"/>
                </a:solidFill>
                <a:latin typeface="Avenir Next Medium"/>
                <a:ea typeface="Avenir Next Medium"/>
                <a:cs typeface="Avenir Next Medium"/>
                <a:sym typeface="Avenir Next Medium"/>
              </a:defRPr>
            </a:pPr>
            <a:endParaRPr/>
          </a:p>
          <a:p>
            <a:pPr>
              <a:defRPr sz="1100" i="1">
                <a:solidFill>
                  <a:srgbClr val="516B2C"/>
                </a:solidFill>
                <a:latin typeface="Avenir Next Medium"/>
                <a:ea typeface="Avenir Next Medium"/>
                <a:cs typeface="Avenir Next Medium"/>
                <a:sym typeface="Avenir Next Medium"/>
              </a:defRPr>
            </a:pPr>
            <a:r>
              <a:t>Material: 100% birch wood</a:t>
            </a:r>
          </a:p>
          <a:p>
            <a:pPr>
              <a:defRPr sz="1100">
                <a:solidFill>
                  <a:srgbClr val="516B2C"/>
                </a:solidFill>
                <a:latin typeface="Avenir Next Regular"/>
                <a:ea typeface="Avenir Next Regular"/>
                <a:cs typeface="Avenir Next Regular"/>
                <a:sym typeface="Avenir Next Regular"/>
              </a:defRPr>
            </a:pPr>
            <a:r>
              <a:t>FSC Certified from sustainable forests</a:t>
            </a:r>
          </a:p>
          <a:p>
            <a:pPr>
              <a:defRPr sz="1100">
                <a:solidFill>
                  <a:srgbClr val="516B2C"/>
                </a:solidFill>
                <a:latin typeface="Avenir Next Regular"/>
                <a:ea typeface="Avenir Next Regular"/>
                <a:cs typeface="Avenir Next Regular"/>
                <a:sym typeface="Avenir Next Regular"/>
              </a:defRPr>
            </a:pPr>
            <a:r>
              <a:t>Sharp fork prongs, deeper spoon, </a:t>
            </a:r>
          </a:p>
          <a:p>
            <a:pPr>
              <a:defRPr sz="1100">
                <a:solidFill>
                  <a:srgbClr val="516B2C"/>
                </a:solidFill>
                <a:latin typeface="Avenir Next Regular"/>
                <a:ea typeface="Avenir Next Regular"/>
                <a:cs typeface="Avenir Next Regular"/>
                <a:sym typeface="Avenir Next Regular"/>
              </a:defRPr>
            </a:pPr>
            <a:r>
              <a:t>serated knife blade</a:t>
            </a:r>
          </a:p>
          <a:p>
            <a:pPr>
              <a:defRPr sz="1100">
                <a:solidFill>
                  <a:srgbClr val="516B2C"/>
                </a:solidFill>
                <a:latin typeface="Avenir Next Demi Bold"/>
                <a:ea typeface="Avenir Next Demi Bold"/>
                <a:cs typeface="Avenir Next Demi Bold"/>
                <a:sym typeface="Avenir Next Demi Bold"/>
              </a:defRPr>
            </a:pPr>
            <a:r>
              <a:t>-24 packs (knife, fork, spoon, mixed)</a:t>
            </a:r>
          </a:p>
          <a:p>
            <a:pPr>
              <a:defRPr sz="1100">
                <a:solidFill>
                  <a:srgbClr val="516B2C"/>
                </a:solidFill>
                <a:latin typeface="Avenir Next Demi Bold"/>
                <a:ea typeface="Avenir Next Demi Bold"/>
                <a:cs typeface="Avenir Next Demi Bold"/>
                <a:sym typeface="Avenir Next Demi Bold"/>
              </a:defRPr>
            </a:pPr>
            <a:r>
              <a:t>-150 count mixed packs</a:t>
            </a:r>
          </a:p>
        </p:txBody>
      </p:sp>
      <p:sp>
        <p:nvSpPr>
          <p:cNvPr id="542" name="BAMBOO CUPS…"/>
          <p:cNvSpPr txBox="1"/>
          <p:nvPr/>
        </p:nvSpPr>
        <p:spPr>
          <a:xfrm>
            <a:off x="9786887" y="1758762"/>
            <a:ext cx="2139364" cy="165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60000"/>
              </a:lnSpc>
              <a:defRPr sz="1100">
                <a:solidFill>
                  <a:srgbClr val="516B2C"/>
                </a:solidFill>
                <a:latin typeface="Avenir Next Demi Bold"/>
                <a:ea typeface="Avenir Next Demi Bold"/>
                <a:cs typeface="Avenir Next Demi Bold"/>
                <a:sym typeface="Avenir Next Demi Bold"/>
              </a:defRPr>
            </a:pPr>
            <a:r>
              <a:t>BAMBOO CUPS </a:t>
            </a:r>
          </a:p>
          <a:p>
            <a:pPr>
              <a:lnSpc>
                <a:spcPct val="60000"/>
              </a:lnSpc>
              <a:defRPr sz="1100" i="1">
                <a:solidFill>
                  <a:srgbClr val="516B2C"/>
                </a:solidFill>
                <a:latin typeface="Avenir Next Medium"/>
                <a:ea typeface="Avenir Next Medium"/>
                <a:cs typeface="Avenir Next Medium"/>
                <a:sym typeface="Avenir Next Medium"/>
              </a:defRPr>
            </a:pPr>
            <a:endParaRPr/>
          </a:p>
          <a:p>
            <a:pPr>
              <a:defRPr sz="1100" i="1">
                <a:solidFill>
                  <a:srgbClr val="516B2C"/>
                </a:solidFill>
                <a:latin typeface="Avenir Next Medium"/>
                <a:ea typeface="Avenir Next Medium"/>
                <a:cs typeface="Avenir Next Medium"/>
                <a:sym typeface="Avenir Next Medium"/>
              </a:defRPr>
            </a:pPr>
            <a:r>
              <a:t>Material: bamboo fibre </a:t>
            </a:r>
          </a:p>
          <a:p>
            <a:pPr>
              <a:defRPr sz="1100">
                <a:solidFill>
                  <a:srgbClr val="516B2C"/>
                </a:solidFill>
                <a:latin typeface="Avenir Next Regular"/>
                <a:ea typeface="Avenir Next Regular"/>
                <a:cs typeface="Avenir Next Regular"/>
                <a:sym typeface="Avenir Next Regular"/>
              </a:defRPr>
            </a:pPr>
            <a:r>
              <a:t>(+ thin layer PLA)</a:t>
            </a:r>
          </a:p>
          <a:p>
            <a:pPr>
              <a:defRPr sz="1100">
                <a:solidFill>
                  <a:srgbClr val="516B2C"/>
                </a:solidFill>
                <a:latin typeface="Avenir Next Regular"/>
                <a:ea typeface="Avenir Next Regular"/>
                <a:cs typeface="Avenir Next Regular"/>
                <a:sym typeface="Avenir Next Regular"/>
              </a:defRPr>
            </a:pPr>
            <a:r>
              <a:t>Oven &amp; microwave safe</a:t>
            </a:r>
          </a:p>
          <a:p>
            <a:pPr>
              <a:defRPr sz="1100">
                <a:solidFill>
                  <a:srgbClr val="516B2C"/>
                </a:solidFill>
                <a:latin typeface="Avenir Next Regular"/>
                <a:ea typeface="Avenir Next Regular"/>
                <a:cs typeface="Avenir Next Regular"/>
                <a:sym typeface="Avenir Next Regular"/>
              </a:defRPr>
            </a:pPr>
            <a:r>
              <a:t>Leak proof, oil resistant</a:t>
            </a:r>
          </a:p>
          <a:p>
            <a:pPr>
              <a:defRPr sz="1100">
                <a:solidFill>
                  <a:srgbClr val="516B2C"/>
                </a:solidFill>
                <a:latin typeface="Avenir Next Regular"/>
                <a:ea typeface="Avenir Next Regular"/>
                <a:cs typeface="Avenir Next Regular"/>
                <a:sym typeface="Avenir Next Regular"/>
              </a:defRPr>
            </a:pPr>
            <a:r>
              <a:t>-Tight-gripping lid</a:t>
            </a:r>
          </a:p>
          <a:p>
            <a:pPr>
              <a:defRPr sz="1100">
                <a:solidFill>
                  <a:srgbClr val="516B2C"/>
                </a:solidFill>
                <a:latin typeface="Avenir Next Demi Bold"/>
                <a:ea typeface="Avenir Next Demi Bold"/>
                <a:cs typeface="Avenir Next Demi Bold"/>
                <a:sym typeface="Avenir Next Demi Bold"/>
              </a:defRPr>
            </a:pPr>
            <a:r>
              <a:t>-12oz with lid 12 pack</a:t>
            </a:r>
          </a:p>
          <a:p>
            <a:pPr>
              <a:defRPr sz="1100">
                <a:solidFill>
                  <a:srgbClr val="516B2C"/>
                </a:solidFill>
                <a:latin typeface="Avenir Next Demi Bold"/>
                <a:ea typeface="Avenir Next Demi Bold"/>
                <a:cs typeface="Avenir Next Demi Bold"/>
                <a:sym typeface="Avenir Next Demi Bold"/>
              </a:defRPr>
            </a:pPr>
            <a:r>
              <a:t>-16 oz 12 pack</a:t>
            </a:r>
          </a:p>
        </p:txBody>
      </p:sp>
      <p:sp>
        <p:nvSpPr>
          <p:cNvPr id="543" name="RECYCLED PAPER NAPKINS…"/>
          <p:cNvSpPr txBox="1"/>
          <p:nvPr/>
        </p:nvSpPr>
        <p:spPr>
          <a:xfrm>
            <a:off x="636774" y="5102345"/>
            <a:ext cx="2057842"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nSpc>
                <a:spcPct val="60000"/>
              </a:lnSpc>
              <a:defRPr sz="1100">
                <a:solidFill>
                  <a:srgbClr val="516B2C"/>
                </a:solidFill>
                <a:latin typeface="Avenir Next Demi Bold"/>
                <a:ea typeface="Avenir Next Demi Bold"/>
                <a:cs typeface="Avenir Next Demi Bold"/>
                <a:sym typeface="Avenir Next Demi Bold"/>
              </a:defRPr>
            </a:pPr>
            <a:r>
              <a:t>RECYCLED PAPER NAPKINS</a:t>
            </a:r>
          </a:p>
          <a:p>
            <a:pPr>
              <a:lnSpc>
                <a:spcPct val="60000"/>
              </a:lnSpc>
              <a:defRPr sz="1100" i="1">
                <a:solidFill>
                  <a:srgbClr val="516B2C"/>
                </a:solidFill>
                <a:latin typeface="Avenir Next Medium"/>
                <a:ea typeface="Avenir Next Medium"/>
                <a:cs typeface="Avenir Next Medium"/>
                <a:sym typeface="Avenir Next Medium"/>
              </a:defRPr>
            </a:pPr>
            <a:endParaRPr/>
          </a:p>
          <a:p>
            <a:pPr>
              <a:defRPr sz="1100" i="1">
                <a:solidFill>
                  <a:srgbClr val="516B2C"/>
                </a:solidFill>
                <a:latin typeface="Avenir Next Medium"/>
                <a:ea typeface="Avenir Next Medium"/>
                <a:cs typeface="Avenir Next Medium"/>
                <a:sym typeface="Avenir Next Medium"/>
              </a:defRPr>
            </a:pPr>
            <a:r>
              <a:t>Material: 100% post-consumer</a:t>
            </a:r>
          </a:p>
          <a:p>
            <a:pPr>
              <a:defRPr sz="1100">
                <a:solidFill>
                  <a:srgbClr val="516B2C"/>
                </a:solidFill>
                <a:latin typeface="Avenir Next Regular"/>
                <a:ea typeface="Avenir Next Regular"/>
                <a:cs typeface="Avenir Next Regular"/>
                <a:sym typeface="Avenir Next Regular"/>
              </a:defRPr>
            </a:pPr>
            <a:r>
              <a:t>Recycled paper</a:t>
            </a:r>
          </a:p>
          <a:p>
            <a:pPr>
              <a:defRPr sz="1100">
                <a:solidFill>
                  <a:srgbClr val="516B2C"/>
                </a:solidFill>
                <a:latin typeface="Avenir Next Regular"/>
                <a:ea typeface="Avenir Next Regular"/>
                <a:cs typeface="Avenir Next Regular"/>
                <a:sym typeface="Avenir Next Regular"/>
              </a:defRPr>
            </a:pPr>
            <a:r>
              <a:t>Unbleached</a:t>
            </a:r>
          </a:p>
          <a:p>
            <a:pPr>
              <a:defRPr sz="1100">
                <a:solidFill>
                  <a:srgbClr val="516B2C"/>
                </a:solidFill>
                <a:latin typeface="Avenir Next Regular"/>
                <a:ea typeface="Avenir Next Regular"/>
                <a:cs typeface="Avenir Next Regular"/>
                <a:sym typeface="Avenir Next Regular"/>
              </a:defRPr>
            </a:pPr>
            <a:r>
              <a:t>Packaged in Kraft paper</a:t>
            </a:r>
          </a:p>
          <a:p>
            <a:pPr>
              <a:defRPr sz="1100">
                <a:solidFill>
                  <a:srgbClr val="516B2C"/>
                </a:solidFill>
                <a:latin typeface="Avenir Next Demi Bold"/>
                <a:ea typeface="Avenir Next Demi Bold"/>
                <a:cs typeface="Avenir Next Demi Bold"/>
                <a:sym typeface="Avenir Next Demi Bold"/>
              </a:defRPr>
            </a:pPr>
            <a:r>
              <a:t>-Dinner napkins 1/8 fold</a:t>
            </a:r>
          </a:p>
          <a:p>
            <a:pPr>
              <a:defRPr sz="1100">
                <a:solidFill>
                  <a:srgbClr val="516B2C"/>
                </a:solidFill>
                <a:latin typeface="Avenir Next Demi Bold"/>
                <a:ea typeface="Avenir Next Demi Bold"/>
                <a:cs typeface="Avenir Next Demi Bold"/>
                <a:sym typeface="Avenir Next Demi Bold"/>
              </a:defRPr>
            </a:pPr>
            <a:r>
              <a:t>-Cocktail napkins 1/4 fold</a:t>
            </a:r>
          </a:p>
        </p:txBody>
      </p:sp>
      <p:sp>
        <p:nvSpPr>
          <p:cNvPr id="544" name="PLANT FIBRE TABLEWARE…"/>
          <p:cNvSpPr txBox="1"/>
          <p:nvPr/>
        </p:nvSpPr>
        <p:spPr>
          <a:xfrm>
            <a:off x="3651124" y="5102345"/>
            <a:ext cx="2108971" cy="146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nSpc>
                <a:spcPct val="60000"/>
              </a:lnSpc>
              <a:defRPr sz="1100">
                <a:solidFill>
                  <a:srgbClr val="516B2C"/>
                </a:solidFill>
                <a:latin typeface="Avenir Next Demi Bold"/>
                <a:ea typeface="Avenir Next Demi Bold"/>
                <a:cs typeface="Avenir Next Demi Bold"/>
                <a:sym typeface="Avenir Next Demi Bold"/>
              </a:defRPr>
            </a:pPr>
            <a:r>
              <a:t>PLANT FIBRE TABLEWARE</a:t>
            </a:r>
          </a:p>
          <a:p>
            <a:pPr>
              <a:lnSpc>
                <a:spcPct val="60000"/>
              </a:lnSpc>
              <a:defRPr sz="1100" i="1">
                <a:solidFill>
                  <a:srgbClr val="516B2C"/>
                </a:solidFill>
                <a:latin typeface="Avenir Next Medium"/>
                <a:ea typeface="Avenir Next Medium"/>
                <a:cs typeface="Avenir Next Medium"/>
                <a:sym typeface="Avenir Next Medium"/>
              </a:defRPr>
            </a:pPr>
            <a:endParaRPr/>
          </a:p>
          <a:p>
            <a:pPr>
              <a:defRPr sz="1100" i="1">
                <a:solidFill>
                  <a:srgbClr val="516B2C"/>
                </a:solidFill>
                <a:latin typeface="Avenir Next Medium"/>
                <a:ea typeface="Avenir Next Medium"/>
                <a:cs typeface="Avenir Next Medium"/>
                <a:sym typeface="Avenir Next Medium"/>
              </a:defRPr>
            </a:pPr>
            <a:r>
              <a:t>Material: plant fibre</a:t>
            </a:r>
          </a:p>
          <a:p>
            <a:pPr>
              <a:defRPr sz="1100">
                <a:solidFill>
                  <a:srgbClr val="516B2C"/>
                </a:solidFill>
                <a:latin typeface="Avenir Next Regular"/>
                <a:ea typeface="Avenir Next Regular"/>
                <a:cs typeface="Avenir Next Regular"/>
                <a:sym typeface="Avenir Next Regular"/>
              </a:defRPr>
            </a:pPr>
            <a:r>
              <a:t>Oven, microwave &amp; freezer safe</a:t>
            </a:r>
          </a:p>
          <a:p>
            <a:pPr>
              <a:defRPr sz="1100">
                <a:solidFill>
                  <a:srgbClr val="516B2C"/>
                </a:solidFill>
                <a:latin typeface="Avenir Next Regular"/>
                <a:ea typeface="Avenir Next Regular"/>
                <a:cs typeface="Avenir Next Regular"/>
                <a:sym typeface="Avenir Next Regular"/>
              </a:defRPr>
            </a:pPr>
            <a:r>
              <a:t>Leak proof, oil resistant</a:t>
            </a:r>
          </a:p>
          <a:p>
            <a:pPr>
              <a:defRPr sz="1100">
                <a:solidFill>
                  <a:srgbClr val="516B2C"/>
                </a:solidFill>
                <a:latin typeface="Avenir Next Demi Bold"/>
                <a:ea typeface="Avenir Next Demi Bold"/>
                <a:cs typeface="Avenir Next Demi Bold"/>
                <a:sym typeface="Avenir Next Demi Bold"/>
              </a:defRPr>
            </a:pPr>
            <a:r>
              <a:t>-7” dessert plate</a:t>
            </a:r>
          </a:p>
          <a:p>
            <a:pPr>
              <a:defRPr sz="1100">
                <a:solidFill>
                  <a:srgbClr val="516B2C"/>
                </a:solidFill>
                <a:latin typeface="Avenir Next Demi Bold"/>
                <a:ea typeface="Avenir Next Demi Bold"/>
                <a:cs typeface="Avenir Next Demi Bold"/>
                <a:sym typeface="Avenir Next Demi Bold"/>
              </a:defRPr>
            </a:pPr>
            <a:r>
              <a:t>-8.75” dinner plate</a:t>
            </a:r>
          </a:p>
          <a:p>
            <a:pPr>
              <a:defRPr sz="1100">
                <a:solidFill>
                  <a:srgbClr val="516B2C"/>
                </a:solidFill>
                <a:latin typeface="Avenir Next Demi Bold"/>
                <a:ea typeface="Avenir Next Demi Bold"/>
                <a:cs typeface="Avenir Next Demi Bold"/>
                <a:sym typeface="Avenir Next Demi Bold"/>
              </a:defRPr>
            </a:pPr>
            <a:r>
              <a:t>-12 oz bowl</a:t>
            </a:r>
          </a:p>
        </p:txBody>
      </p:sp>
      <p:sp>
        <p:nvSpPr>
          <p:cNvPr id="545" name="ECO COOLER…"/>
          <p:cNvSpPr txBox="1"/>
          <p:nvPr/>
        </p:nvSpPr>
        <p:spPr>
          <a:xfrm>
            <a:off x="6791569" y="5102345"/>
            <a:ext cx="2717644" cy="1082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nSpc>
                <a:spcPct val="60000"/>
              </a:lnSpc>
              <a:defRPr sz="1100">
                <a:solidFill>
                  <a:srgbClr val="516B2C"/>
                </a:solidFill>
                <a:latin typeface="Avenir Next Demi Bold"/>
                <a:ea typeface="Avenir Next Demi Bold"/>
                <a:cs typeface="Avenir Next Demi Bold"/>
                <a:sym typeface="Avenir Next Demi Bold"/>
              </a:defRPr>
            </a:pPr>
            <a:r>
              <a:t>ECO COOLER</a:t>
            </a:r>
          </a:p>
          <a:p>
            <a:pPr>
              <a:lnSpc>
                <a:spcPct val="60000"/>
              </a:lnSpc>
              <a:defRPr sz="1100">
                <a:solidFill>
                  <a:srgbClr val="516B2C"/>
                </a:solidFill>
                <a:latin typeface="Avenir Next Demi Bold"/>
                <a:ea typeface="Avenir Next Demi Bold"/>
                <a:cs typeface="Avenir Next Demi Bold"/>
                <a:sym typeface="Avenir Next Demi Bold"/>
              </a:defRPr>
            </a:pPr>
            <a:endParaRPr/>
          </a:p>
          <a:p>
            <a:pPr>
              <a:defRPr sz="1100" i="1">
                <a:solidFill>
                  <a:srgbClr val="516B2C"/>
                </a:solidFill>
                <a:latin typeface="Avenir Next Medium"/>
                <a:ea typeface="Avenir Next Medium"/>
                <a:cs typeface="Avenir Next Medium"/>
                <a:sym typeface="Avenir Next Medium"/>
              </a:defRPr>
            </a:pPr>
            <a:r>
              <a:t>Material: 100% recycled cardboard</a:t>
            </a:r>
          </a:p>
          <a:p>
            <a:pPr>
              <a:defRPr sz="1100">
                <a:solidFill>
                  <a:srgbClr val="516B2C"/>
                </a:solidFill>
                <a:latin typeface="Avenir Next Regular"/>
                <a:ea typeface="Avenir Next Regular"/>
                <a:cs typeface="Avenir Next Regular"/>
                <a:sym typeface="Avenir Next Regular"/>
              </a:defRPr>
            </a:pPr>
            <a:r>
              <a:t>Proprietary bio-based leak proof additive</a:t>
            </a:r>
          </a:p>
          <a:p>
            <a:pPr>
              <a:defRPr sz="1100">
                <a:solidFill>
                  <a:srgbClr val="516B2C"/>
                </a:solidFill>
                <a:latin typeface="Avenir Next Regular"/>
                <a:ea typeface="Avenir Next Regular"/>
                <a:cs typeface="Avenir Next Regular"/>
                <a:sym typeface="Avenir Next Regular"/>
              </a:defRPr>
            </a:pPr>
            <a:r>
              <a:t>30 can capacity</a:t>
            </a:r>
          </a:p>
          <a:p>
            <a:pPr>
              <a:defRPr sz="1100">
                <a:solidFill>
                  <a:srgbClr val="516B2C"/>
                </a:solidFill>
                <a:latin typeface="Avenir Next Regular"/>
                <a:ea typeface="Avenir Next Regular"/>
                <a:cs typeface="Avenir Next Regular"/>
                <a:sym typeface="Avenir Next Regular"/>
              </a:defRPr>
            </a:pPr>
            <a:r>
              <a:t>Fill up and compost the entire container</a:t>
            </a:r>
          </a:p>
        </p:txBody>
      </p:sp>
      <p:sp>
        <p:nvSpPr>
          <p:cNvPr id="546" name="WHEAT DRINKING STRAWS…"/>
          <p:cNvSpPr txBox="1"/>
          <p:nvPr/>
        </p:nvSpPr>
        <p:spPr>
          <a:xfrm>
            <a:off x="9759166" y="5102345"/>
            <a:ext cx="2139364" cy="1653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60000"/>
              </a:lnSpc>
              <a:defRPr sz="1100">
                <a:solidFill>
                  <a:srgbClr val="516B2C"/>
                </a:solidFill>
                <a:latin typeface="Avenir Next Demi Bold"/>
                <a:ea typeface="Avenir Next Demi Bold"/>
                <a:cs typeface="Avenir Next Demi Bold"/>
                <a:sym typeface="Avenir Next Demi Bold"/>
              </a:defRPr>
            </a:pPr>
            <a:r>
              <a:t>WHEAT DRINKING STRAWS</a:t>
            </a:r>
          </a:p>
          <a:p>
            <a:pPr>
              <a:lnSpc>
                <a:spcPct val="60000"/>
              </a:lnSpc>
              <a:defRPr sz="1100">
                <a:solidFill>
                  <a:srgbClr val="516B2C"/>
                </a:solidFill>
                <a:latin typeface="Avenir Next Demi Bold"/>
                <a:ea typeface="Avenir Next Demi Bold"/>
                <a:cs typeface="Avenir Next Demi Bold"/>
                <a:sym typeface="Avenir Next Demi Bold"/>
              </a:defRPr>
            </a:pPr>
            <a:endParaRPr/>
          </a:p>
          <a:p>
            <a:pPr>
              <a:defRPr sz="1100" i="1">
                <a:solidFill>
                  <a:srgbClr val="516B2C"/>
                </a:solidFill>
                <a:latin typeface="Avenir Next Medium"/>
                <a:ea typeface="Avenir Next Medium"/>
                <a:cs typeface="Avenir Next Medium"/>
                <a:sym typeface="Avenir Next Medium"/>
              </a:defRPr>
            </a:pPr>
            <a:r>
              <a:t>Material: 100% wheat stalk </a:t>
            </a:r>
          </a:p>
          <a:p>
            <a:pPr>
              <a:defRPr sz="1100">
                <a:solidFill>
                  <a:srgbClr val="516B2C"/>
                </a:solidFill>
                <a:latin typeface="Avenir Next Regular"/>
                <a:ea typeface="Avenir Next Regular"/>
                <a:cs typeface="Avenir Next Regular"/>
                <a:sym typeface="Avenir Next Regular"/>
              </a:defRPr>
            </a:pPr>
            <a:r>
              <a:t>Non-soggy</a:t>
            </a:r>
          </a:p>
          <a:p>
            <a:pPr>
              <a:defRPr sz="1100">
                <a:solidFill>
                  <a:srgbClr val="516B2C"/>
                </a:solidFill>
                <a:latin typeface="Avenir Next Regular"/>
                <a:ea typeface="Avenir Next Regular"/>
                <a:cs typeface="Avenir Next Regular"/>
                <a:sym typeface="Avenir Next Regular"/>
              </a:defRPr>
            </a:pPr>
            <a:r>
              <a:t>Gluten free, no taste</a:t>
            </a:r>
          </a:p>
          <a:p>
            <a:pPr>
              <a:defRPr sz="1100">
                <a:solidFill>
                  <a:srgbClr val="516B2C"/>
                </a:solidFill>
                <a:latin typeface="Avenir Next Demi Bold"/>
                <a:ea typeface="Avenir Next Demi Bold"/>
                <a:cs typeface="Avenir Next Demi Bold"/>
                <a:sym typeface="Avenir Next Demi Bold"/>
              </a:defRPr>
            </a:pPr>
            <a:r>
              <a:t>-5” cocktail straws 500 pack</a:t>
            </a:r>
          </a:p>
          <a:p>
            <a:pPr>
              <a:defRPr sz="1100">
                <a:solidFill>
                  <a:srgbClr val="516B2C"/>
                </a:solidFill>
                <a:latin typeface="Avenir Next Demi Bold"/>
                <a:ea typeface="Avenir Next Demi Bold"/>
                <a:cs typeface="Avenir Next Demi Bold"/>
                <a:sym typeface="Avenir Next Demi Bold"/>
              </a:defRPr>
            </a:pPr>
            <a:r>
              <a:t>-8” drinking straws 500 pack</a:t>
            </a:r>
          </a:p>
          <a:p>
            <a:pPr>
              <a:defRPr sz="1100">
                <a:solidFill>
                  <a:srgbClr val="516B2C"/>
                </a:solidFill>
                <a:latin typeface="Avenir Next Demi Bold"/>
                <a:ea typeface="Avenir Next Demi Bold"/>
                <a:cs typeface="Avenir Next Demi Bold"/>
                <a:sym typeface="Avenir Next Demi Bold"/>
              </a:defRPr>
            </a:pPr>
            <a:r>
              <a:t>-8” drinking straws 100 pack</a:t>
            </a:r>
          </a:p>
          <a:p>
            <a:pPr>
              <a:defRPr sz="1100">
                <a:solidFill>
                  <a:srgbClr val="516B2C"/>
                </a:solidFill>
                <a:latin typeface="Avenir Next Demi Bold"/>
                <a:ea typeface="Avenir Next Demi Bold"/>
                <a:cs typeface="Avenir Next Demi Bold"/>
                <a:sym typeface="Avenir Next Demi Bold"/>
              </a:defRPr>
            </a:pPr>
            <a:r>
              <a:t>-8” drinking straws 50 pack</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1325</Words>
  <Application>Microsoft Macintosh PowerPoint</Application>
  <PresentationFormat>Widescreen</PresentationFormat>
  <Paragraphs>113</Paragraphs>
  <Slides>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vt:i4>
      </vt:variant>
    </vt:vector>
  </HeadingPairs>
  <TitlesOfParts>
    <vt:vector size="16" baseType="lpstr">
      <vt:lpstr>Arial</vt:lpstr>
      <vt:lpstr>Avenir Medium</vt:lpstr>
      <vt:lpstr>Avenir Next Demi Bold</vt:lpstr>
      <vt:lpstr>Avenir Next Medium</vt:lpstr>
      <vt:lpstr>Avenir Next Regular</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Team Biotraps</cp:lastModifiedBy>
  <cp:revision>1</cp:revision>
  <dcterms:modified xsi:type="dcterms:W3CDTF">2024-03-21T20:24:47Z</dcterms:modified>
</cp:coreProperties>
</file>